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516" r:id="rId2"/>
    <p:sldId id="609" r:id="rId3"/>
    <p:sldId id="632" r:id="rId4"/>
    <p:sldId id="649" r:id="rId5"/>
    <p:sldId id="633" r:id="rId6"/>
    <p:sldId id="644" r:id="rId7"/>
    <p:sldId id="634" r:id="rId8"/>
    <p:sldId id="635" r:id="rId9"/>
    <p:sldId id="636" r:id="rId10"/>
    <p:sldId id="637" r:id="rId11"/>
    <p:sldId id="646" r:id="rId12"/>
    <p:sldId id="638" r:id="rId13"/>
    <p:sldId id="639" r:id="rId14"/>
    <p:sldId id="640" r:id="rId15"/>
    <p:sldId id="647" r:id="rId16"/>
    <p:sldId id="641" r:id="rId17"/>
    <p:sldId id="648" r:id="rId18"/>
    <p:sldId id="642" r:id="rId19"/>
    <p:sldId id="645" r:id="rId20"/>
    <p:sldId id="631" r:id="rId2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3CC"/>
    <a:srgbClr val="FFFF99"/>
    <a:srgbClr val="40648C"/>
    <a:srgbClr val="EFFBFF"/>
    <a:srgbClr val="F3FCFF"/>
    <a:srgbClr val="E7F9FF"/>
    <a:srgbClr val="C9F1FF"/>
    <a:srgbClr val="336699"/>
    <a:srgbClr val="C86604"/>
    <a:srgbClr val="0075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08B8EC-FF03-4338-9B55-DFAA418D9AE7}" v="670" dt="2026-05-29T23:29:21.8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524" autoAdjust="0"/>
    <p:restoredTop sz="92987" autoAdjust="0"/>
  </p:normalViewPr>
  <p:slideViewPr>
    <p:cSldViewPr snapToGrid="0">
      <p:cViewPr varScale="1">
        <p:scale>
          <a:sx n="98" d="100"/>
          <a:sy n="98" d="100"/>
        </p:scale>
        <p:origin x="200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 Pu" userId="58143fc2-cfc5-42ef-b508-8c755b999827" providerId="ADAL" clId="{C59422A8-1E7F-417E-9D4B-1F31ACBA1089}"/>
    <pc:docChg chg="undo custSel addSld delSld modSld">
      <pc:chgData name="Han Pu" userId="58143fc2-cfc5-42ef-b508-8c755b999827" providerId="ADAL" clId="{C59422A8-1E7F-417E-9D4B-1F31ACBA1089}" dt="2026-05-29T23:29:44.454" v="6842" actId="20577"/>
      <pc:docMkLst>
        <pc:docMk/>
      </pc:docMkLst>
      <pc:sldChg chg="modSp mod">
        <pc:chgData name="Han Pu" userId="58143fc2-cfc5-42ef-b508-8c755b999827" providerId="ADAL" clId="{C59422A8-1E7F-417E-9D4B-1F31ACBA1089}" dt="2026-05-28T14:14:00.095" v="3490" actId="1035"/>
        <pc:sldMkLst>
          <pc:docMk/>
          <pc:sldMk cId="0" sldId="516"/>
        </pc:sldMkLst>
        <pc:spChg chg="mod">
          <ac:chgData name="Han Pu" userId="58143fc2-cfc5-42ef-b508-8c755b999827" providerId="ADAL" clId="{C59422A8-1E7F-417E-9D4B-1F31ACBA1089}" dt="2026-05-28T14:12:04.392" v="3396" actId="20577"/>
          <ac:spMkLst>
            <pc:docMk/>
            <pc:sldMk cId="0" sldId="516"/>
            <ac:spMk id="2" creationId="{9C5AEAAB-1529-3B41-AF63-1A260662F74E}"/>
          </ac:spMkLst>
        </pc:spChg>
        <pc:spChg chg="mod ord">
          <ac:chgData name="Han Pu" userId="58143fc2-cfc5-42ef-b508-8c755b999827" providerId="ADAL" clId="{C59422A8-1E7F-417E-9D4B-1F31ACBA1089}" dt="2026-05-28T14:14:00.095" v="3490" actId="1035"/>
          <ac:spMkLst>
            <pc:docMk/>
            <pc:sldMk cId="0" sldId="516"/>
            <ac:spMk id="19457" creationId="{00000000-0000-0000-0000-000000000000}"/>
          </ac:spMkLst>
        </pc:spChg>
        <pc:spChg chg="mod">
          <ac:chgData name="Han Pu" userId="58143fc2-cfc5-42ef-b508-8c755b999827" providerId="ADAL" clId="{C59422A8-1E7F-417E-9D4B-1F31ACBA1089}" dt="2026-05-28T14:13:49.140" v="3470" actId="14100"/>
          <ac:spMkLst>
            <pc:docMk/>
            <pc:sldMk cId="0" sldId="516"/>
            <ac:spMk id="19460" creationId="{00000000-0000-0000-0000-000000000000}"/>
          </ac:spMkLst>
        </pc:spChg>
        <pc:picChg chg="mod">
          <ac:chgData name="Han Pu" userId="58143fc2-cfc5-42ef-b508-8c755b999827" providerId="ADAL" clId="{C59422A8-1E7F-417E-9D4B-1F31ACBA1089}" dt="2026-05-28T14:12:58.063" v="3411" actId="14100"/>
          <ac:picMkLst>
            <pc:docMk/>
            <pc:sldMk cId="0" sldId="516"/>
            <ac:picMk id="8" creationId="{7AF7F398-491C-864A-8F48-C587F179A70E}"/>
          </ac:picMkLst>
        </pc:picChg>
        <pc:picChg chg="mod">
          <ac:chgData name="Han Pu" userId="58143fc2-cfc5-42ef-b508-8c755b999827" providerId="ADAL" clId="{C59422A8-1E7F-417E-9D4B-1F31ACBA1089}" dt="2026-05-28T14:11:33.348" v="3366" actId="1076"/>
          <ac:picMkLst>
            <pc:docMk/>
            <pc:sldMk cId="0" sldId="516"/>
            <ac:picMk id="19461" creationId="{00000000-0000-0000-0000-000000000000}"/>
          </ac:picMkLst>
        </pc:picChg>
        <pc:picChg chg="mod">
          <ac:chgData name="Han Pu" userId="58143fc2-cfc5-42ef-b508-8c755b999827" providerId="ADAL" clId="{C59422A8-1E7F-417E-9D4B-1F31ACBA1089}" dt="2026-05-28T14:11:37.220" v="3367" actId="1076"/>
          <ac:picMkLst>
            <pc:docMk/>
            <pc:sldMk cId="0" sldId="516"/>
            <ac:picMk id="19462" creationId="{00000000-0000-0000-0000-000000000000}"/>
          </ac:picMkLst>
        </pc:picChg>
      </pc:sldChg>
      <pc:sldChg chg="addSp delSp modSp mod modAnim">
        <pc:chgData name="Han Pu" userId="58143fc2-cfc5-42ef-b508-8c755b999827" providerId="ADAL" clId="{C59422A8-1E7F-417E-9D4B-1F31ACBA1089}" dt="2026-05-28T14:28:59.622" v="3694" actId="20577"/>
        <pc:sldMkLst>
          <pc:docMk/>
          <pc:sldMk cId="999704534" sldId="609"/>
        </pc:sldMkLst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2" creationId="{BE42818A-2432-3D44-9AF2-486A90E8F8A3}"/>
          </ac:spMkLst>
        </pc:spChg>
        <pc:spChg chg="add mod">
          <ac:chgData name="Han Pu" userId="58143fc2-cfc5-42ef-b508-8c755b999827" providerId="ADAL" clId="{C59422A8-1E7F-417E-9D4B-1F31ACBA1089}" dt="2026-05-28T14:28:59.622" v="3694" actId="20577"/>
          <ac:spMkLst>
            <pc:docMk/>
            <pc:sldMk cId="999704534" sldId="609"/>
            <ac:spMk id="3" creationId="{62F4413F-D656-D2CC-C784-6508F8ADCA68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8" creationId="{29F2EBAA-9E34-47F1-A69E-F16EE30135B2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14" creationId="{495D33B0-B80D-41A1-848C-D3B7FB6159C2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17" creationId="{42EE9848-BECA-6D4F-8888-8D0F0E066BE1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18" creationId="{0B0C183C-2C04-ED44-B4C6-B87606BB5B35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19" creationId="{ABFA5C42-DCCA-744E-AF67-28A03658ED0D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20" creationId="{877169EE-A1CC-0E4D-A5E3-9E517A872DE5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22" creationId="{42D421E0-7FF4-3646-A8CA-4D0FA1CC43AD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24" creationId="{EA839620-213B-054E-A3CA-2E842D16FC8C}"/>
          </ac:spMkLst>
        </pc:spChg>
        <pc:spChg chg="del">
          <ac:chgData name="Han Pu" userId="58143fc2-cfc5-42ef-b508-8c755b999827" providerId="ADAL" clId="{C59422A8-1E7F-417E-9D4B-1F31ACBA1089}" dt="2026-05-28T14:14:47.197" v="3498" actId="478"/>
          <ac:spMkLst>
            <pc:docMk/>
            <pc:sldMk cId="999704534" sldId="609"/>
            <ac:spMk id="25" creationId="{4301DEF3-C46E-2146-95D9-E7DDE0C9A16C}"/>
          </ac:spMkLst>
        </pc:spChg>
        <pc:spChg chg="mod">
          <ac:chgData name="Han Pu" userId="58143fc2-cfc5-42ef-b508-8c755b999827" providerId="ADAL" clId="{C59422A8-1E7F-417E-9D4B-1F31ACBA1089}" dt="2026-05-28T14:14:41.298" v="3497" actId="20577"/>
          <ac:spMkLst>
            <pc:docMk/>
            <pc:sldMk cId="999704534" sldId="609"/>
            <ac:spMk id="199752" creationId="{00000000-0000-0000-0000-000000000000}"/>
          </ac:spMkLst>
        </pc:spChg>
      </pc:sldChg>
      <pc:sldChg chg="addSp delSp modSp add mod modAnim">
        <pc:chgData name="Han Pu" userId="58143fc2-cfc5-42ef-b508-8c755b999827" providerId="ADAL" clId="{C59422A8-1E7F-417E-9D4B-1F31ACBA1089}" dt="2026-05-28T15:37:16.355" v="4285" actId="1076"/>
        <pc:sldMkLst>
          <pc:docMk/>
          <pc:sldMk cId="1273952341" sldId="632"/>
        </pc:sldMkLst>
        <pc:spChg chg="del">
          <ac:chgData name="Han Pu" userId="58143fc2-cfc5-42ef-b508-8c755b999827" providerId="ADAL" clId="{C59422A8-1E7F-417E-9D4B-1F31ACBA1089}" dt="2026-05-28T14:30:22.673" v="3737" actId="478"/>
          <ac:spMkLst>
            <pc:docMk/>
            <pc:sldMk cId="1273952341" sldId="632"/>
            <ac:spMk id="3" creationId="{0EA33258-C161-458D-B692-DC9316AC6803}"/>
          </ac:spMkLst>
        </pc:spChg>
        <pc:spChg chg="add del mod">
          <ac:chgData name="Han Pu" userId="58143fc2-cfc5-42ef-b508-8c755b999827" providerId="ADAL" clId="{C59422A8-1E7F-417E-9D4B-1F31ACBA1089}" dt="2026-05-28T14:53:10.832" v="3914" actId="478"/>
          <ac:spMkLst>
            <pc:docMk/>
            <pc:sldMk cId="1273952341" sldId="632"/>
            <ac:spMk id="4" creationId="{D5DF186F-028B-F5F4-BEEA-D31F3AFED4BC}"/>
          </ac:spMkLst>
        </pc:spChg>
        <pc:spChg chg="mod">
          <ac:chgData name="Han Pu" userId="58143fc2-cfc5-42ef-b508-8c755b999827" providerId="ADAL" clId="{C59422A8-1E7F-417E-9D4B-1F31ACBA1089}" dt="2026-05-28T14:54:00.772" v="3924" actId="1076"/>
          <ac:spMkLst>
            <pc:docMk/>
            <pc:sldMk cId="1273952341" sldId="632"/>
            <ac:spMk id="7" creationId="{3799DFEA-AC25-39CC-142D-FC5BECAF8A04}"/>
          </ac:spMkLst>
        </pc:spChg>
        <pc:spChg chg="add del mod">
          <ac:chgData name="Han Pu" userId="58143fc2-cfc5-42ef-b508-8c755b999827" providerId="ADAL" clId="{C59422A8-1E7F-417E-9D4B-1F31ACBA1089}" dt="2026-05-28T14:53:00.184" v="3913" actId="478"/>
          <ac:spMkLst>
            <pc:docMk/>
            <pc:sldMk cId="1273952341" sldId="632"/>
            <ac:spMk id="8" creationId="{882DCB12-2512-0E7B-8866-F6CD4D9FF45E}"/>
          </ac:spMkLst>
        </pc:spChg>
        <pc:spChg chg="add mod">
          <ac:chgData name="Han Pu" userId="58143fc2-cfc5-42ef-b508-8c755b999827" providerId="ADAL" clId="{C59422A8-1E7F-417E-9D4B-1F31ACBA1089}" dt="2026-05-28T14:54:23.547" v="3953" actId="20577"/>
          <ac:spMkLst>
            <pc:docMk/>
            <pc:sldMk cId="1273952341" sldId="632"/>
            <ac:spMk id="9" creationId="{0A6F77E9-95B9-0F6E-A11C-18F480A06BCE}"/>
          </ac:spMkLst>
        </pc:spChg>
        <pc:spChg chg="mod">
          <ac:chgData name="Han Pu" userId="58143fc2-cfc5-42ef-b508-8c755b999827" providerId="ADAL" clId="{C59422A8-1E7F-417E-9D4B-1F31ACBA1089}" dt="2026-05-28T14:30:17.854" v="3736" actId="20577"/>
          <ac:spMkLst>
            <pc:docMk/>
            <pc:sldMk cId="1273952341" sldId="632"/>
            <ac:spMk id="199752" creationId="{FCE264C2-078C-A2A3-A960-95DB67BF6CC7}"/>
          </ac:spMkLst>
        </pc:spChg>
        <pc:grpChg chg="add mod">
          <ac:chgData name="Han Pu" userId="58143fc2-cfc5-42ef-b508-8c755b999827" providerId="ADAL" clId="{C59422A8-1E7F-417E-9D4B-1F31ACBA1089}" dt="2026-05-28T14:54:00.772" v="3924" actId="1076"/>
          <ac:grpSpMkLst>
            <pc:docMk/>
            <pc:sldMk cId="1273952341" sldId="632"/>
            <ac:grpSpMk id="5" creationId="{AAFC09E2-64A2-60E1-A4E5-94831824A8B3}"/>
          </ac:grpSpMkLst>
        </pc:grpChg>
        <pc:picChg chg="add mod">
          <ac:chgData name="Han Pu" userId="58143fc2-cfc5-42ef-b508-8c755b999827" providerId="ADAL" clId="{C59422A8-1E7F-417E-9D4B-1F31ACBA1089}" dt="2026-05-28T15:37:16.355" v="4285" actId="1076"/>
          <ac:picMkLst>
            <pc:docMk/>
            <pc:sldMk cId="1273952341" sldId="632"/>
            <ac:picMk id="2" creationId="{CF5AA273-6611-FC95-5DC9-D72A0ECBFA88}"/>
          </ac:picMkLst>
        </pc:picChg>
        <pc:picChg chg="mod">
          <ac:chgData name="Han Pu" userId="58143fc2-cfc5-42ef-b508-8c755b999827" providerId="ADAL" clId="{C59422A8-1E7F-417E-9D4B-1F31ACBA1089}" dt="2026-05-28T14:54:00.772" v="3924" actId="1076"/>
          <ac:picMkLst>
            <pc:docMk/>
            <pc:sldMk cId="1273952341" sldId="632"/>
            <ac:picMk id="6" creationId="{D41F00A2-6C9A-CEF8-0BA4-9909501D929C}"/>
          </ac:picMkLst>
        </pc:picChg>
      </pc:sldChg>
      <pc:sldChg chg="addSp delSp modSp add mod modAnim">
        <pc:chgData name="Han Pu" userId="58143fc2-cfc5-42ef-b508-8c755b999827" providerId="ADAL" clId="{C59422A8-1E7F-417E-9D4B-1F31ACBA1089}" dt="2026-05-29T18:52:10.552" v="6338" actId="478"/>
        <pc:sldMkLst>
          <pc:docMk/>
          <pc:sldMk cId="2753487570" sldId="633"/>
        </pc:sldMkLst>
        <pc:spChg chg="add del mod">
          <ac:chgData name="Han Pu" userId="58143fc2-cfc5-42ef-b508-8c755b999827" providerId="ADAL" clId="{C59422A8-1E7F-417E-9D4B-1F31ACBA1089}" dt="2026-05-28T14:56:26.632" v="3956" actId="478"/>
          <ac:spMkLst>
            <pc:docMk/>
            <pc:sldMk cId="2753487570" sldId="633"/>
            <ac:spMk id="3" creationId="{C0DFDE8B-B47C-70B6-C8C5-B61EBCBFDD9B}"/>
          </ac:spMkLst>
        </pc:spChg>
        <pc:spChg chg="del">
          <ac:chgData name="Han Pu" userId="58143fc2-cfc5-42ef-b508-8c755b999827" providerId="ADAL" clId="{C59422A8-1E7F-417E-9D4B-1F31ACBA1089}" dt="2026-05-28T14:56:23.967" v="3955" actId="478"/>
          <ac:spMkLst>
            <pc:docMk/>
            <pc:sldMk cId="2753487570" sldId="633"/>
            <ac:spMk id="9" creationId="{86BF36B7-EC46-3C64-6B9F-0743DA6FA6B6}"/>
          </ac:spMkLst>
        </pc:spChg>
        <pc:spChg chg="add mod">
          <ac:chgData name="Han Pu" userId="58143fc2-cfc5-42ef-b508-8c755b999827" providerId="ADAL" clId="{C59422A8-1E7F-417E-9D4B-1F31ACBA1089}" dt="2026-05-28T15:20:54.331" v="4220" actId="20577"/>
          <ac:spMkLst>
            <pc:docMk/>
            <pc:sldMk cId="2753487570" sldId="633"/>
            <ac:spMk id="10" creationId="{C5CC511D-332A-9CEF-D94A-7AD08BB376C7}"/>
          </ac:spMkLst>
        </pc:spChg>
        <pc:spChg chg="add mod">
          <ac:chgData name="Han Pu" userId="58143fc2-cfc5-42ef-b508-8c755b999827" providerId="ADAL" clId="{C59422A8-1E7F-417E-9D4B-1F31ACBA1089}" dt="2026-05-28T15:10:46.337" v="4136" actId="113"/>
          <ac:spMkLst>
            <pc:docMk/>
            <pc:sldMk cId="2753487570" sldId="633"/>
            <ac:spMk id="11" creationId="{42E2AE9A-A39B-77F3-B8FE-B0402E3D4A6E}"/>
          </ac:spMkLst>
        </pc:spChg>
        <pc:spChg chg="add mod">
          <ac:chgData name="Han Pu" userId="58143fc2-cfc5-42ef-b508-8c755b999827" providerId="ADAL" clId="{C59422A8-1E7F-417E-9D4B-1F31ACBA1089}" dt="2026-05-28T15:09:28.527" v="4107" actId="255"/>
          <ac:spMkLst>
            <pc:docMk/>
            <pc:sldMk cId="2753487570" sldId="633"/>
            <ac:spMk id="16" creationId="{69181A13-BF2F-E484-1588-01C9B0870F04}"/>
          </ac:spMkLst>
        </pc:spChg>
        <pc:spChg chg="add mod">
          <ac:chgData name="Han Pu" userId="58143fc2-cfc5-42ef-b508-8c755b999827" providerId="ADAL" clId="{C59422A8-1E7F-417E-9D4B-1F31ACBA1089}" dt="2026-05-28T15:10:04.299" v="4112" actId="164"/>
          <ac:spMkLst>
            <pc:docMk/>
            <pc:sldMk cId="2753487570" sldId="633"/>
            <ac:spMk id="19" creationId="{70A99FF2-47EC-CA2B-6FD2-12D992C6A341}"/>
          </ac:spMkLst>
        </pc:spChg>
        <pc:spChg chg="add del mod">
          <ac:chgData name="Han Pu" userId="58143fc2-cfc5-42ef-b508-8c755b999827" providerId="ADAL" clId="{C59422A8-1E7F-417E-9D4B-1F31ACBA1089}" dt="2026-05-29T18:48:26.720" v="6329" actId="478"/>
          <ac:spMkLst>
            <pc:docMk/>
            <pc:sldMk cId="2753487570" sldId="633"/>
            <ac:spMk id="21" creationId="{B6C0D56E-FA54-2A38-F080-5B1CEED50C23}"/>
          </ac:spMkLst>
        </pc:spChg>
        <pc:grpChg chg="del">
          <ac:chgData name="Han Pu" userId="58143fc2-cfc5-42ef-b508-8c755b999827" providerId="ADAL" clId="{C59422A8-1E7F-417E-9D4B-1F31ACBA1089}" dt="2026-05-28T14:56:23.967" v="3955" actId="478"/>
          <ac:grpSpMkLst>
            <pc:docMk/>
            <pc:sldMk cId="2753487570" sldId="633"/>
            <ac:grpSpMk id="5" creationId="{FEA34C3E-8FB9-26B4-D60D-1767D9D5D2D3}"/>
          </ac:grpSpMkLst>
        </pc:grpChg>
        <pc:grpChg chg="add mod">
          <ac:chgData name="Han Pu" userId="58143fc2-cfc5-42ef-b508-8c755b999827" providerId="ADAL" clId="{C59422A8-1E7F-417E-9D4B-1F31ACBA1089}" dt="2026-05-28T15:10:04.299" v="4112" actId="164"/>
          <ac:grpSpMkLst>
            <pc:docMk/>
            <pc:sldMk cId="2753487570" sldId="633"/>
            <ac:grpSpMk id="20" creationId="{E2EA267C-4879-27DA-06DD-E7AFD6E0AB0C}"/>
          </ac:grpSpMkLst>
        </pc:grpChg>
        <pc:grpChg chg="add mod">
          <ac:chgData name="Han Pu" userId="58143fc2-cfc5-42ef-b508-8c755b999827" providerId="ADAL" clId="{C59422A8-1E7F-417E-9D4B-1F31ACBA1089}" dt="2026-05-29T18:48:38.595" v="6333" actId="1076"/>
          <ac:grpSpMkLst>
            <pc:docMk/>
            <pc:sldMk cId="2753487570" sldId="633"/>
            <ac:grpSpMk id="22" creationId="{F505EB75-497F-6A3A-8FDC-EE825D3B9D94}"/>
          </ac:grpSpMkLst>
        </pc:grpChg>
        <pc:picChg chg="del">
          <ac:chgData name="Han Pu" userId="58143fc2-cfc5-42ef-b508-8c755b999827" providerId="ADAL" clId="{C59422A8-1E7F-417E-9D4B-1F31ACBA1089}" dt="2026-05-28T14:56:23.967" v="3955" actId="478"/>
          <ac:picMkLst>
            <pc:docMk/>
            <pc:sldMk cId="2753487570" sldId="633"/>
            <ac:picMk id="2" creationId="{BF52A49A-9D00-B4EC-F7C9-A73B8EDDE346}"/>
          </ac:picMkLst>
        </pc:picChg>
        <pc:picChg chg="add mod">
          <ac:chgData name="Han Pu" userId="58143fc2-cfc5-42ef-b508-8c755b999827" providerId="ADAL" clId="{C59422A8-1E7F-417E-9D4B-1F31ACBA1089}" dt="2026-05-28T14:57:39.233" v="3981" actId="1076"/>
          <ac:picMkLst>
            <pc:docMk/>
            <pc:sldMk cId="2753487570" sldId="633"/>
            <ac:picMk id="8" creationId="{702C52AD-D1BD-5ABB-DC0C-2485F116D20F}"/>
          </ac:picMkLst>
        </pc:picChg>
        <pc:picChg chg="add mod">
          <ac:chgData name="Han Pu" userId="58143fc2-cfc5-42ef-b508-8c755b999827" providerId="ADAL" clId="{C59422A8-1E7F-417E-9D4B-1F31ACBA1089}" dt="2026-05-28T15:10:04.299" v="4112" actId="164"/>
          <ac:picMkLst>
            <pc:docMk/>
            <pc:sldMk cId="2753487570" sldId="633"/>
            <ac:picMk id="13" creationId="{55627BC6-CD36-6A8F-ED28-FC9267FBB56A}"/>
          </ac:picMkLst>
        </pc:picChg>
        <pc:picChg chg="add mod">
          <ac:chgData name="Han Pu" userId="58143fc2-cfc5-42ef-b508-8c755b999827" providerId="ADAL" clId="{C59422A8-1E7F-417E-9D4B-1F31ACBA1089}" dt="2026-05-29T18:48:30.042" v="6330" actId="1076"/>
          <ac:picMkLst>
            <pc:docMk/>
            <pc:sldMk cId="2753487570" sldId="633"/>
            <ac:picMk id="15" creationId="{139F99C6-A7AF-F0F3-894A-12313AF907BB}"/>
          </ac:picMkLst>
        </pc:picChg>
        <pc:picChg chg="add del mod">
          <ac:chgData name="Han Pu" userId="58143fc2-cfc5-42ef-b508-8c755b999827" providerId="ADAL" clId="{C59422A8-1E7F-417E-9D4B-1F31ACBA1089}" dt="2026-05-29T18:48:26.720" v="6329" actId="478"/>
          <ac:picMkLst>
            <pc:docMk/>
            <pc:sldMk cId="2753487570" sldId="633"/>
            <ac:picMk id="18" creationId="{9D2CA7D8-69D9-9B0A-C6EF-34E20FE4CBB5}"/>
          </ac:picMkLst>
        </pc:picChg>
        <pc:picChg chg="mod">
          <ac:chgData name="Han Pu" userId="58143fc2-cfc5-42ef-b508-8c755b999827" providerId="ADAL" clId="{C59422A8-1E7F-417E-9D4B-1F31ACBA1089}" dt="2026-05-29T18:48:14.218" v="6325"/>
          <ac:picMkLst>
            <pc:docMk/>
            <pc:sldMk cId="2753487570" sldId="633"/>
            <ac:picMk id="23" creationId="{F9B1BF6C-FA8B-AB46-6FF2-5977DDFF6ACF}"/>
          </ac:picMkLst>
        </pc:picChg>
        <pc:picChg chg="mod">
          <ac:chgData name="Han Pu" userId="58143fc2-cfc5-42ef-b508-8c755b999827" providerId="ADAL" clId="{C59422A8-1E7F-417E-9D4B-1F31ACBA1089}" dt="2026-05-29T18:48:14.218" v="6325"/>
          <ac:picMkLst>
            <pc:docMk/>
            <pc:sldMk cId="2753487570" sldId="633"/>
            <ac:picMk id="24" creationId="{C5BF8EBF-FA86-765A-0266-02C51829DD2D}"/>
          </ac:picMkLst>
        </pc:picChg>
        <pc:picChg chg="add mod">
          <ac:chgData name="Han Pu" userId="58143fc2-cfc5-42ef-b508-8c755b999827" providerId="ADAL" clId="{C59422A8-1E7F-417E-9D4B-1F31ACBA1089}" dt="2026-05-29T18:51:50.175" v="6336" actId="1076"/>
          <ac:picMkLst>
            <pc:docMk/>
            <pc:sldMk cId="2753487570" sldId="633"/>
            <ac:picMk id="26" creationId="{8379B13B-D8F5-878E-057F-03E01D6C1070}"/>
          </ac:picMkLst>
        </pc:picChg>
        <pc:picChg chg="add del">
          <ac:chgData name="Han Pu" userId="58143fc2-cfc5-42ef-b508-8c755b999827" providerId="ADAL" clId="{C59422A8-1E7F-417E-9D4B-1F31ACBA1089}" dt="2026-05-29T18:52:10.552" v="6338" actId="478"/>
          <ac:picMkLst>
            <pc:docMk/>
            <pc:sldMk cId="2753487570" sldId="633"/>
            <ac:picMk id="28" creationId="{7C858225-FE01-5DF2-5D41-33F8604B203A}"/>
          </ac:picMkLst>
        </pc:picChg>
      </pc:sldChg>
      <pc:sldChg chg="addSp delSp modSp add mod">
        <pc:chgData name="Han Pu" userId="58143fc2-cfc5-42ef-b508-8c755b999827" providerId="ADAL" clId="{C59422A8-1E7F-417E-9D4B-1F31ACBA1089}" dt="2026-05-28T15:33:35.585" v="4284" actId="14100"/>
        <pc:sldMkLst>
          <pc:docMk/>
          <pc:sldMk cId="2057062290" sldId="634"/>
        </pc:sldMkLst>
        <pc:spChg chg="add mod">
          <ac:chgData name="Han Pu" userId="58143fc2-cfc5-42ef-b508-8c755b999827" providerId="ADAL" clId="{C59422A8-1E7F-417E-9D4B-1F31ACBA1089}" dt="2026-05-28T15:24:18.013" v="4278" actId="113"/>
          <ac:spMkLst>
            <pc:docMk/>
            <pc:sldMk cId="2057062290" sldId="634"/>
            <ac:spMk id="4" creationId="{21E2F47E-A533-5B40-8383-49330D217992}"/>
          </ac:spMkLst>
        </pc:spChg>
        <pc:spChg chg="del">
          <ac:chgData name="Han Pu" userId="58143fc2-cfc5-42ef-b508-8c755b999827" providerId="ADAL" clId="{C59422A8-1E7F-417E-9D4B-1F31ACBA1089}" dt="2026-05-28T15:22:30.312" v="4236" actId="478"/>
          <ac:spMkLst>
            <pc:docMk/>
            <pc:sldMk cId="2057062290" sldId="634"/>
            <ac:spMk id="10" creationId="{AB1938DB-D1DA-8B3C-13D7-D1422F796A81}"/>
          </ac:spMkLst>
        </pc:spChg>
        <pc:spChg chg="del">
          <ac:chgData name="Han Pu" userId="58143fc2-cfc5-42ef-b508-8c755b999827" providerId="ADAL" clId="{C59422A8-1E7F-417E-9D4B-1F31ACBA1089}" dt="2026-05-28T15:22:30.312" v="4236" actId="478"/>
          <ac:spMkLst>
            <pc:docMk/>
            <pc:sldMk cId="2057062290" sldId="634"/>
            <ac:spMk id="11" creationId="{F9F78114-E67C-2751-2A35-B5B8DFC71707}"/>
          </ac:spMkLst>
        </pc:spChg>
        <pc:spChg chg="del">
          <ac:chgData name="Han Pu" userId="58143fc2-cfc5-42ef-b508-8c755b999827" providerId="ADAL" clId="{C59422A8-1E7F-417E-9D4B-1F31ACBA1089}" dt="2026-05-28T15:22:30.312" v="4236" actId="478"/>
          <ac:spMkLst>
            <pc:docMk/>
            <pc:sldMk cId="2057062290" sldId="634"/>
            <ac:spMk id="16" creationId="{2CECF7FB-F3DA-5964-4824-DA1A6A8750B7}"/>
          </ac:spMkLst>
        </pc:spChg>
        <pc:spChg chg="del">
          <ac:chgData name="Han Pu" userId="58143fc2-cfc5-42ef-b508-8c755b999827" providerId="ADAL" clId="{C59422A8-1E7F-417E-9D4B-1F31ACBA1089}" dt="2026-05-28T15:22:30.312" v="4236" actId="478"/>
          <ac:spMkLst>
            <pc:docMk/>
            <pc:sldMk cId="2057062290" sldId="634"/>
            <ac:spMk id="21" creationId="{FFDBC426-FE1E-1102-4303-D568293F4061}"/>
          </ac:spMkLst>
        </pc:spChg>
        <pc:spChg chg="mod">
          <ac:chgData name="Han Pu" userId="58143fc2-cfc5-42ef-b508-8c755b999827" providerId="ADAL" clId="{C59422A8-1E7F-417E-9D4B-1F31ACBA1089}" dt="2026-05-28T15:22:22.904" v="4235" actId="5793"/>
          <ac:spMkLst>
            <pc:docMk/>
            <pc:sldMk cId="2057062290" sldId="634"/>
            <ac:spMk id="199752" creationId="{92B088B1-9E32-CCAA-7E50-BC34DFB8DEC9}"/>
          </ac:spMkLst>
        </pc:spChg>
        <pc:grpChg chg="del">
          <ac:chgData name="Han Pu" userId="58143fc2-cfc5-42ef-b508-8c755b999827" providerId="ADAL" clId="{C59422A8-1E7F-417E-9D4B-1F31ACBA1089}" dt="2026-05-28T15:22:30.312" v="4236" actId="478"/>
          <ac:grpSpMkLst>
            <pc:docMk/>
            <pc:sldMk cId="2057062290" sldId="634"/>
            <ac:grpSpMk id="20" creationId="{F8891507-6742-936A-D94C-ABA5111F18A2}"/>
          </ac:grpSpMkLst>
        </pc:grpChg>
        <pc:picChg chg="add mod">
          <ac:chgData name="Han Pu" userId="58143fc2-cfc5-42ef-b508-8c755b999827" providerId="ADAL" clId="{C59422A8-1E7F-417E-9D4B-1F31ACBA1089}" dt="2026-05-28T15:23:38.279" v="4239" actId="1076"/>
          <ac:picMkLst>
            <pc:docMk/>
            <pc:sldMk cId="2057062290" sldId="634"/>
            <ac:picMk id="3" creationId="{3C5C0B88-4359-6018-A20B-69FF0E68B066}"/>
          </ac:picMkLst>
        </pc:picChg>
        <pc:picChg chg="add mod">
          <ac:chgData name="Han Pu" userId="58143fc2-cfc5-42ef-b508-8c755b999827" providerId="ADAL" clId="{C59422A8-1E7F-417E-9D4B-1F31ACBA1089}" dt="2026-05-28T15:33:35.585" v="4284" actId="14100"/>
          <ac:picMkLst>
            <pc:docMk/>
            <pc:sldMk cId="2057062290" sldId="634"/>
            <ac:picMk id="6" creationId="{E9E09729-360C-D9F2-CEAC-ACD986DC0053}"/>
          </ac:picMkLst>
        </pc:picChg>
        <pc:picChg chg="del">
          <ac:chgData name="Han Pu" userId="58143fc2-cfc5-42ef-b508-8c755b999827" providerId="ADAL" clId="{C59422A8-1E7F-417E-9D4B-1F31ACBA1089}" dt="2026-05-28T15:22:30.312" v="4236" actId="478"/>
          <ac:picMkLst>
            <pc:docMk/>
            <pc:sldMk cId="2057062290" sldId="634"/>
            <ac:picMk id="8" creationId="{AC17137F-D0A2-3795-8061-59907F5F3A7F}"/>
          </ac:picMkLst>
        </pc:picChg>
        <pc:picChg chg="del">
          <ac:chgData name="Han Pu" userId="58143fc2-cfc5-42ef-b508-8c755b999827" providerId="ADAL" clId="{C59422A8-1E7F-417E-9D4B-1F31ACBA1089}" dt="2026-05-28T15:22:30.312" v="4236" actId="478"/>
          <ac:picMkLst>
            <pc:docMk/>
            <pc:sldMk cId="2057062290" sldId="634"/>
            <ac:picMk id="15" creationId="{845812F3-269C-35D4-09B2-7960BFFCDFB7}"/>
          </ac:picMkLst>
        </pc:picChg>
        <pc:picChg chg="del">
          <ac:chgData name="Han Pu" userId="58143fc2-cfc5-42ef-b508-8c755b999827" providerId="ADAL" clId="{C59422A8-1E7F-417E-9D4B-1F31ACBA1089}" dt="2026-05-28T15:22:30.312" v="4236" actId="478"/>
          <ac:picMkLst>
            <pc:docMk/>
            <pc:sldMk cId="2057062290" sldId="634"/>
            <ac:picMk id="18" creationId="{D30379C9-3823-D151-DDD8-617E4B5414DC}"/>
          </ac:picMkLst>
        </pc:picChg>
      </pc:sldChg>
      <pc:sldChg chg="addSp delSp modSp add mod">
        <pc:chgData name="Han Pu" userId="58143fc2-cfc5-42ef-b508-8c755b999827" providerId="ADAL" clId="{C59422A8-1E7F-417E-9D4B-1F31ACBA1089}" dt="2026-05-29T18:48:09.562" v="6324" actId="164"/>
        <pc:sldMkLst>
          <pc:docMk/>
          <pc:sldMk cId="706281436" sldId="635"/>
        </pc:sldMkLst>
        <pc:spChg chg="del">
          <ac:chgData name="Han Pu" userId="58143fc2-cfc5-42ef-b508-8c755b999827" providerId="ADAL" clId="{C59422A8-1E7F-417E-9D4B-1F31ACBA1089}" dt="2026-05-28T18:39:49.781" v="4296" actId="478"/>
          <ac:spMkLst>
            <pc:docMk/>
            <pc:sldMk cId="706281436" sldId="635"/>
            <ac:spMk id="4" creationId="{A83F5638-CAF3-FD1D-DB33-D747B8537BCE}"/>
          </ac:spMkLst>
        </pc:spChg>
        <pc:spChg chg="add mod">
          <ac:chgData name="Han Pu" userId="58143fc2-cfc5-42ef-b508-8c755b999827" providerId="ADAL" clId="{C59422A8-1E7F-417E-9D4B-1F31ACBA1089}" dt="2026-05-28T18:45:22.382" v="4377" actId="164"/>
          <ac:spMkLst>
            <pc:docMk/>
            <pc:sldMk cId="706281436" sldId="635"/>
            <ac:spMk id="15" creationId="{682D5EAE-1A1D-3CC9-5651-102254A90C8E}"/>
          </ac:spMkLst>
        </pc:spChg>
        <pc:spChg chg="add mod">
          <ac:chgData name="Han Pu" userId="58143fc2-cfc5-42ef-b508-8c755b999827" providerId="ADAL" clId="{C59422A8-1E7F-417E-9D4B-1F31ACBA1089}" dt="2026-05-28T19:06:10.711" v="4523" actId="1035"/>
          <ac:spMkLst>
            <pc:docMk/>
            <pc:sldMk cId="706281436" sldId="635"/>
            <ac:spMk id="30" creationId="{276ACFD4-6669-BD61-CCB7-48E633559413}"/>
          </ac:spMkLst>
        </pc:spChg>
        <pc:spChg chg="add mod">
          <ac:chgData name="Han Pu" userId="58143fc2-cfc5-42ef-b508-8c755b999827" providerId="ADAL" clId="{C59422A8-1E7F-417E-9D4B-1F31ACBA1089}" dt="2026-05-29T14:55:11.566" v="4768" actId="1035"/>
          <ac:spMkLst>
            <pc:docMk/>
            <pc:sldMk cId="706281436" sldId="635"/>
            <ac:spMk id="49" creationId="{A1209C38-C314-469C-D348-6659C2CFB916}"/>
          </ac:spMkLst>
        </pc:spChg>
        <pc:spChg chg="add mod">
          <ac:chgData name="Han Pu" userId="58143fc2-cfc5-42ef-b508-8c755b999827" providerId="ADAL" clId="{C59422A8-1E7F-417E-9D4B-1F31ACBA1089}" dt="2026-05-29T14:55:04.211" v="4759" actId="1035"/>
          <ac:spMkLst>
            <pc:docMk/>
            <pc:sldMk cId="706281436" sldId="635"/>
            <ac:spMk id="50" creationId="{9D8E1FBB-D5D7-C09E-E955-04B1D719AABA}"/>
          </ac:spMkLst>
        </pc:spChg>
        <pc:spChg chg="add mod">
          <ac:chgData name="Han Pu" userId="58143fc2-cfc5-42ef-b508-8c755b999827" providerId="ADAL" clId="{C59422A8-1E7F-417E-9D4B-1F31ACBA1089}" dt="2026-05-28T19:46:48.386" v="4603" actId="14100"/>
          <ac:spMkLst>
            <pc:docMk/>
            <pc:sldMk cId="706281436" sldId="635"/>
            <ac:spMk id="51" creationId="{4E17CCFE-DA0F-A6B3-ED49-A1B800948D63}"/>
          </ac:spMkLst>
        </pc:spChg>
        <pc:spChg chg="add mod">
          <ac:chgData name="Han Pu" userId="58143fc2-cfc5-42ef-b508-8c755b999827" providerId="ADAL" clId="{C59422A8-1E7F-417E-9D4B-1F31ACBA1089}" dt="2026-05-29T14:55:20.811" v="4772" actId="20577"/>
          <ac:spMkLst>
            <pc:docMk/>
            <pc:sldMk cId="706281436" sldId="635"/>
            <ac:spMk id="52" creationId="{724B942C-3929-5F8B-243B-8AAC6996E1FB}"/>
          </ac:spMkLst>
        </pc:spChg>
        <pc:spChg chg="add mod">
          <ac:chgData name="Han Pu" userId="58143fc2-cfc5-42ef-b508-8c755b999827" providerId="ADAL" clId="{C59422A8-1E7F-417E-9D4B-1F31ACBA1089}" dt="2026-05-29T14:54:48.392" v="4735" actId="20577"/>
          <ac:spMkLst>
            <pc:docMk/>
            <pc:sldMk cId="706281436" sldId="635"/>
            <ac:spMk id="53" creationId="{FEAA2477-EADA-9B11-F88F-21DC9F946E9F}"/>
          </ac:spMkLst>
        </pc:spChg>
        <pc:spChg chg="mod">
          <ac:chgData name="Han Pu" userId="58143fc2-cfc5-42ef-b508-8c755b999827" providerId="ADAL" clId="{C59422A8-1E7F-417E-9D4B-1F31ACBA1089}" dt="2026-05-29T15:20:08.105" v="5174"/>
          <ac:spMkLst>
            <pc:docMk/>
            <pc:sldMk cId="706281436" sldId="635"/>
            <ac:spMk id="199752" creationId="{A52E5311-8B44-CE16-18A4-FF9BA1BB95B1}"/>
          </ac:spMkLst>
        </pc:spChg>
        <pc:grpChg chg="add mod">
          <ac:chgData name="Han Pu" userId="58143fc2-cfc5-42ef-b508-8c755b999827" providerId="ADAL" clId="{C59422A8-1E7F-417E-9D4B-1F31ACBA1089}" dt="2026-05-29T14:55:04.211" v="4759" actId="1035"/>
          <ac:grpSpMkLst>
            <pc:docMk/>
            <pc:sldMk cId="706281436" sldId="635"/>
            <ac:grpSpMk id="18" creationId="{48025B69-D701-377C-995E-9976036665DE}"/>
          </ac:grpSpMkLst>
        </pc:grpChg>
        <pc:grpChg chg="add mod">
          <ac:chgData name="Han Pu" userId="58143fc2-cfc5-42ef-b508-8c755b999827" providerId="ADAL" clId="{C59422A8-1E7F-417E-9D4B-1F31ACBA1089}" dt="2026-05-29T14:55:04.211" v="4759" actId="1035"/>
          <ac:grpSpMkLst>
            <pc:docMk/>
            <pc:sldMk cId="706281436" sldId="635"/>
            <ac:grpSpMk id="23" creationId="{92D7BFCF-C33B-C7E5-F29A-CFF08E575FEC}"/>
          </ac:grpSpMkLst>
        </pc:grpChg>
        <pc:grpChg chg="add mod">
          <ac:chgData name="Han Pu" userId="58143fc2-cfc5-42ef-b508-8c755b999827" providerId="ADAL" clId="{C59422A8-1E7F-417E-9D4B-1F31ACBA1089}" dt="2026-05-29T18:48:09.562" v="6324" actId="164"/>
          <ac:grpSpMkLst>
            <pc:docMk/>
            <pc:sldMk cId="706281436" sldId="635"/>
            <ac:grpSpMk id="56" creationId="{99D32531-4C79-257A-573E-6D119BA74422}"/>
          </ac:grpSpMkLst>
        </pc:grpChg>
        <pc:picChg chg="del">
          <ac:chgData name="Han Pu" userId="58143fc2-cfc5-42ef-b508-8c755b999827" providerId="ADAL" clId="{C59422A8-1E7F-417E-9D4B-1F31ACBA1089}" dt="2026-05-28T18:39:47.358" v="4294" actId="478"/>
          <ac:picMkLst>
            <pc:docMk/>
            <pc:sldMk cId="706281436" sldId="635"/>
            <ac:picMk id="3" creationId="{D10AE9A1-1A17-DFDA-5039-2FF8EA4BC1BB}"/>
          </ac:picMkLst>
        </pc:picChg>
        <pc:picChg chg="add mod">
          <ac:chgData name="Han Pu" userId="58143fc2-cfc5-42ef-b508-8c755b999827" providerId="ADAL" clId="{C59422A8-1E7F-417E-9D4B-1F31ACBA1089}" dt="2026-05-29T14:55:11.566" v="4768" actId="1035"/>
          <ac:picMkLst>
            <pc:docMk/>
            <pc:sldMk cId="706281436" sldId="635"/>
            <ac:picMk id="5" creationId="{85AED9AF-D280-FE9C-821F-21BFF024CF66}"/>
          </ac:picMkLst>
        </pc:picChg>
        <pc:picChg chg="del">
          <ac:chgData name="Han Pu" userId="58143fc2-cfc5-42ef-b508-8c755b999827" providerId="ADAL" clId="{C59422A8-1E7F-417E-9D4B-1F31ACBA1089}" dt="2026-05-28T18:39:48.158" v="4295" actId="478"/>
          <ac:picMkLst>
            <pc:docMk/>
            <pc:sldMk cId="706281436" sldId="635"/>
            <ac:picMk id="6" creationId="{859E8B51-3ADC-E3C2-F063-9BEBF9496E83}"/>
          </ac:picMkLst>
        </pc:picChg>
        <pc:picChg chg="add mod">
          <ac:chgData name="Han Pu" userId="58143fc2-cfc5-42ef-b508-8c755b999827" providerId="ADAL" clId="{C59422A8-1E7F-417E-9D4B-1F31ACBA1089}" dt="2026-05-28T18:53:15.732" v="4406" actId="1076"/>
          <ac:picMkLst>
            <pc:docMk/>
            <pc:sldMk cId="706281436" sldId="635"/>
            <ac:picMk id="8" creationId="{250FDC95-B04C-DF6B-0CA8-C80AA4A5860C}"/>
          </ac:picMkLst>
        </pc:picChg>
        <pc:picChg chg="add del mod">
          <ac:chgData name="Han Pu" userId="58143fc2-cfc5-42ef-b508-8c755b999827" providerId="ADAL" clId="{C59422A8-1E7F-417E-9D4B-1F31ACBA1089}" dt="2026-05-28T18:41:51.616" v="4308" actId="478"/>
          <ac:picMkLst>
            <pc:docMk/>
            <pc:sldMk cId="706281436" sldId="635"/>
            <ac:picMk id="10" creationId="{8214C94F-03F0-50E9-06FB-030D196858BB}"/>
          </ac:picMkLst>
        </pc:picChg>
        <pc:picChg chg="add mod">
          <ac:chgData name="Han Pu" userId="58143fc2-cfc5-42ef-b508-8c755b999827" providerId="ADAL" clId="{C59422A8-1E7F-417E-9D4B-1F31ACBA1089}" dt="2026-05-28T18:53:46.555" v="4409" actId="1076"/>
          <ac:picMkLst>
            <pc:docMk/>
            <pc:sldMk cId="706281436" sldId="635"/>
            <ac:picMk id="12" creationId="{7DFFDCEE-4CD8-A2C4-1CE9-7365287D4D31}"/>
          </ac:picMkLst>
        </pc:picChg>
        <pc:picChg chg="add mod">
          <ac:chgData name="Han Pu" userId="58143fc2-cfc5-42ef-b508-8c755b999827" providerId="ADAL" clId="{C59422A8-1E7F-417E-9D4B-1F31ACBA1089}" dt="2026-05-29T18:48:09.562" v="6324" actId="164"/>
          <ac:picMkLst>
            <pc:docMk/>
            <pc:sldMk cId="706281436" sldId="635"/>
            <ac:picMk id="14" creationId="{F11E702E-EB8D-949F-4FE6-7E2ED622E787}"/>
          </ac:picMkLst>
        </pc:picChg>
        <pc:picChg chg="add mod">
          <ac:chgData name="Han Pu" userId="58143fc2-cfc5-42ef-b508-8c755b999827" providerId="ADAL" clId="{C59422A8-1E7F-417E-9D4B-1F31ACBA1089}" dt="2026-05-28T18:45:22.382" v="4377" actId="164"/>
          <ac:picMkLst>
            <pc:docMk/>
            <pc:sldMk cId="706281436" sldId="635"/>
            <ac:picMk id="17" creationId="{19DC8A96-AC04-EDA7-F393-EC0B42619DE7}"/>
          </ac:picMkLst>
        </pc:picChg>
        <pc:picChg chg="add mod">
          <ac:chgData name="Han Pu" userId="58143fc2-cfc5-42ef-b508-8c755b999827" providerId="ADAL" clId="{C59422A8-1E7F-417E-9D4B-1F31ACBA1089}" dt="2026-05-28T18:47:06.294" v="4395" actId="164"/>
          <ac:picMkLst>
            <pc:docMk/>
            <pc:sldMk cId="706281436" sldId="635"/>
            <ac:picMk id="20" creationId="{F1FFC7D0-AB64-E721-663F-8D5CDF5C7907}"/>
          </ac:picMkLst>
        </pc:picChg>
        <pc:picChg chg="add mod ord">
          <ac:chgData name="Han Pu" userId="58143fc2-cfc5-42ef-b508-8c755b999827" providerId="ADAL" clId="{C59422A8-1E7F-417E-9D4B-1F31ACBA1089}" dt="2026-05-28T18:47:06.294" v="4395" actId="164"/>
          <ac:picMkLst>
            <pc:docMk/>
            <pc:sldMk cId="706281436" sldId="635"/>
            <ac:picMk id="22" creationId="{E1BAE701-A628-3500-8DFE-87A5DA152565}"/>
          </ac:picMkLst>
        </pc:picChg>
        <pc:picChg chg="add mod">
          <ac:chgData name="Han Pu" userId="58143fc2-cfc5-42ef-b508-8c755b999827" providerId="ADAL" clId="{C59422A8-1E7F-417E-9D4B-1F31ACBA1089}" dt="2026-05-29T14:55:04.211" v="4759" actId="1035"/>
          <ac:picMkLst>
            <pc:docMk/>
            <pc:sldMk cId="706281436" sldId="635"/>
            <ac:picMk id="25" creationId="{C85A34D6-E7DA-2806-69BF-9649E992F16F}"/>
          </ac:picMkLst>
        </pc:picChg>
        <pc:picChg chg="add mod">
          <ac:chgData name="Han Pu" userId="58143fc2-cfc5-42ef-b508-8c755b999827" providerId="ADAL" clId="{C59422A8-1E7F-417E-9D4B-1F31ACBA1089}" dt="2026-05-29T14:55:04.211" v="4759" actId="1035"/>
          <ac:picMkLst>
            <pc:docMk/>
            <pc:sldMk cId="706281436" sldId="635"/>
            <ac:picMk id="27" creationId="{9A52F741-D8A6-4238-6B8A-EBAD2E63962F}"/>
          </ac:picMkLst>
        </pc:picChg>
        <pc:picChg chg="add mod">
          <ac:chgData name="Han Pu" userId="58143fc2-cfc5-42ef-b508-8c755b999827" providerId="ADAL" clId="{C59422A8-1E7F-417E-9D4B-1F31ACBA1089}" dt="2026-05-29T14:55:04.211" v="4759" actId="1035"/>
          <ac:picMkLst>
            <pc:docMk/>
            <pc:sldMk cId="706281436" sldId="635"/>
            <ac:picMk id="29" creationId="{EF7AD81A-1CA8-F5A6-3254-27025E068BAB}"/>
          </ac:picMkLst>
        </pc:picChg>
        <pc:picChg chg="add mod">
          <ac:chgData name="Han Pu" userId="58143fc2-cfc5-42ef-b508-8c755b999827" providerId="ADAL" clId="{C59422A8-1E7F-417E-9D4B-1F31ACBA1089}" dt="2026-05-28T19:06:10.711" v="4523" actId="1035"/>
          <ac:picMkLst>
            <pc:docMk/>
            <pc:sldMk cId="706281436" sldId="635"/>
            <ac:picMk id="32" creationId="{B4334C6C-9E12-A49E-D763-42062FD967D9}"/>
          </ac:picMkLst>
        </pc:picChg>
        <pc:picChg chg="add mod">
          <ac:chgData name="Han Pu" userId="58143fc2-cfc5-42ef-b508-8c755b999827" providerId="ADAL" clId="{C59422A8-1E7F-417E-9D4B-1F31ACBA1089}" dt="2026-05-28T19:06:10.711" v="4523" actId="1035"/>
          <ac:picMkLst>
            <pc:docMk/>
            <pc:sldMk cId="706281436" sldId="635"/>
            <ac:picMk id="34" creationId="{87CBC2DD-D424-3BAF-C228-B9EAC48E5779}"/>
          </ac:picMkLst>
        </pc:picChg>
        <pc:picChg chg="add mod">
          <ac:chgData name="Han Pu" userId="58143fc2-cfc5-42ef-b508-8c755b999827" providerId="ADAL" clId="{C59422A8-1E7F-417E-9D4B-1F31ACBA1089}" dt="2026-05-28T19:42:55.157" v="4535" actId="1076"/>
          <ac:picMkLst>
            <pc:docMk/>
            <pc:sldMk cId="706281436" sldId="635"/>
            <ac:picMk id="36" creationId="{6259E372-011F-593B-DF8A-E590548C7D44}"/>
          </ac:picMkLst>
        </pc:picChg>
        <pc:picChg chg="add mod">
          <ac:chgData name="Han Pu" userId="58143fc2-cfc5-42ef-b508-8c755b999827" providerId="ADAL" clId="{C59422A8-1E7F-417E-9D4B-1F31ACBA1089}" dt="2026-05-28T19:41:56.644" v="4530" actId="1076"/>
          <ac:picMkLst>
            <pc:docMk/>
            <pc:sldMk cId="706281436" sldId="635"/>
            <ac:picMk id="38" creationId="{01955820-08DD-3610-7623-63644FCD90CF}"/>
          </ac:picMkLst>
        </pc:picChg>
        <pc:picChg chg="add mod">
          <ac:chgData name="Han Pu" userId="58143fc2-cfc5-42ef-b508-8c755b999827" providerId="ADAL" clId="{C59422A8-1E7F-417E-9D4B-1F31ACBA1089}" dt="2026-05-29T14:54:52.359" v="4752" actId="1038"/>
          <ac:picMkLst>
            <pc:docMk/>
            <pc:sldMk cId="706281436" sldId="635"/>
            <ac:picMk id="40" creationId="{A127FDF5-324E-CDCA-32BC-2F0AAA63A55A}"/>
          </ac:picMkLst>
        </pc:picChg>
        <pc:picChg chg="add mod">
          <ac:chgData name="Han Pu" userId="58143fc2-cfc5-42ef-b508-8c755b999827" providerId="ADAL" clId="{C59422A8-1E7F-417E-9D4B-1F31ACBA1089}" dt="2026-05-28T19:42:57.788" v="4536" actId="1076"/>
          <ac:picMkLst>
            <pc:docMk/>
            <pc:sldMk cId="706281436" sldId="635"/>
            <ac:picMk id="42" creationId="{047E0200-6455-D9EF-BEEA-0F7794C39519}"/>
          </ac:picMkLst>
        </pc:picChg>
        <pc:picChg chg="add mod">
          <ac:chgData name="Han Pu" userId="58143fc2-cfc5-42ef-b508-8c755b999827" providerId="ADAL" clId="{C59422A8-1E7F-417E-9D4B-1F31ACBA1089}" dt="2026-05-28T19:43:54.739" v="4539" actId="1076"/>
          <ac:picMkLst>
            <pc:docMk/>
            <pc:sldMk cId="706281436" sldId="635"/>
            <ac:picMk id="44" creationId="{674DE57C-A6CA-BEC5-656A-64BB8BB5072B}"/>
          </ac:picMkLst>
        </pc:picChg>
        <pc:picChg chg="add mod">
          <ac:chgData name="Han Pu" userId="58143fc2-cfc5-42ef-b508-8c755b999827" providerId="ADAL" clId="{C59422A8-1E7F-417E-9D4B-1F31ACBA1089}" dt="2026-05-28T19:45:24.298" v="4546" actId="1076"/>
          <ac:picMkLst>
            <pc:docMk/>
            <pc:sldMk cId="706281436" sldId="635"/>
            <ac:picMk id="46" creationId="{8BC0FAA0-E037-3AC3-2452-91F5E50AFB30}"/>
          </ac:picMkLst>
        </pc:picChg>
        <pc:picChg chg="add mod">
          <ac:chgData name="Han Pu" userId="58143fc2-cfc5-42ef-b508-8c755b999827" providerId="ADAL" clId="{C59422A8-1E7F-417E-9D4B-1F31ACBA1089}" dt="2026-05-28T19:45:29.254" v="4548" actId="1037"/>
          <ac:picMkLst>
            <pc:docMk/>
            <pc:sldMk cId="706281436" sldId="635"/>
            <ac:picMk id="48" creationId="{F911B98A-BEB1-298F-E9EF-483C59C2A763}"/>
          </ac:picMkLst>
        </pc:picChg>
        <pc:picChg chg="add mod">
          <ac:chgData name="Han Pu" userId="58143fc2-cfc5-42ef-b508-8c755b999827" providerId="ADAL" clId="{C59422A8-1E7F-417E-9D4B-1F31ACBA1089}" dt="2026-05-29T18:48:09.562" v="6324" actId="164"/>
          <ac:picMkLst>
            <pc:docMk/>
            <pc:sldMk cId="706281436" sldId="635"/>
            <ac:picMk id="55" creationId="{194B1F22-C773-9E1A-7E48-E71327EE08DF}"/>
          </ac:picMkLst>
        </pc:picChg>
      </pc:sldChg>
      <pc:sldChg chg="addSp delSp modSp add mod">
        <pc:chgData name="Han Pu" userId="58143fc2-cfc5-42ef-b508-8c755b999827" providerId="ADAL" clId="{C59422A8-1E7F-417E-9D4B-1F31ACBA1089}" dt="2026-05-29T23:16:23.513" v="6642" actId="478"/>
        <pc:sldMkLst>
          <pc:docMk/>
          <pc:sldMk cId="19484308" sldId="636"/>
        </pc:sldMkLst>
        <pc:spChg chg="add mod">
          <ac:chgData name="Han Pu" userId="58143fc2-cfc5-42ef-b508-8c755b999827" providerId="ADAL" clId="{C59422A8-1E7F-417E-9D4B-1F31ACBA1089}" dt="2026-05-29T15:03:51.601" v="4939" actId="114"/>
          <ac:spMkLst>
            <pc:docMk/>
            <pc:sldMk cId="19484308" sldId="636"/>
            <ac:spMk id="4" creationId="{B97D0DDF-D562-C47E-235D-9F8649971671}"/>
          </ac:spMkLst>
        </pc:spChg>
        <pc:spChg chg="add mod">
          <ac:chgData name="Han Pu" userId="58143fc2-cfc5-42ef-b508-8c755b999827" providerId="ADAL" clId="{C59422A8-1E7F-417E-9D4B-1F31ACBA1089}" dt="2026-05-29T14:58:00.642" v="4795" actId="1076"/>
          <ac:spMkLst>
            <pc:docMk/>
            <pc:sldMk cId="19484308" sldId="636"/>
            <ac:spMk id="6" creationId="{DBD49CE7-537D-F906-1A99-91D96628780A}"/>
          </ac:spMkLst>
        </pc:spChg>
        <pc:spChg chg="add mod">
          <ac:chgData name="Han Pu" userId="58143fc2-cfc5-42ef-b508-8c755b999827" providerId="ADAL" clId="{C59422A8-1E7F-417E-9D4B-1F31ACBA1089}" dt="2026-05-29T15:14:11.678" v="5068" actId="1037"/>
          <ac:spMkLst>
            <pc:docMk/>
            <pc:sldMk cId="19484308" sldId="636"/>
            <ac:spMk id="7" creationId="{261344D9-88A2-BC6B-9FB0-16C55E8A48BA}"/>
          </ac:spMkLst>
        </pc:spChg>
        <pc:spChg chg="add mod">
          <ac:chgData name="Han Pu" userId="58143fc2-cfc5-42ef-b508-8c755b999827" providerId="ADAL" clId="{C59422A8-1E7F-417E-9D4B-1F31ACBA1089}" dt="2026-05-29T15:49:20.562" v="5414"/>
          <ac:spMkLst>
            <pc:docMk/>
            <pc:sldMk cId="19484308" sldId="636"/>
            <ac:spMk id="9" creationId="{9F3A9742-B106-6A0F-09C7-BF9CCCB2D159}"/>
          </ac:spMkLst>
        </pc:spChg>
        <pc:spChg chg="add mod">
          <ac:chgData name="Han Pu" userId="58143fc2-cfc5-42ef-b508-8c755b999827" providerId="ADAL" clId="{C59422A8-1E7F-417E-9D4B-1F31ACBA1089}" dt="2026-05-29T15:14:35.598" v="5071" actId="1036"/>
          <ac:spMkLst>
            <pc:docMk/>
            <pc:sldMk cId="19484308" sldId="636"/>
            <ac:spMk id="10" creationId="{045ADD61-A537-EB86-6A4B-FCF0BA98CA55}"/>
          </ac:spMkLst>
        </pc:spChg>
        <pc:spChg chg="add mod">
          <ac:chgData name="Han Pu" userId="58143fc2-cfc5-42ef-b508-8c755b999827" providerId="ADAL" clId="{C59422A8-1E7F-417E-9D4B-1F31ACBA1089}" dt="2026-05-29T15:18:26.687" v="5133" actId="1076"/>
          <ac:spMkLst>
            <pc:docMk/>
            <pc:sldMk cId="19484308" sldId="636"/>
            <ac:spMk id="11" creationId="{B13E98DD-4018-B952-19E4-EE2FABE34508}"/>
          </ac:spMkLst>
        </pc:spChg>
        <pc:spChg chg="add del mod">
          <ac:chgData name="Han Pu" userId="58143fc2-cfc5-42ef-b508-8c755b999827" providerId="ADAL" clId="{C59422A8-1E7F-417E-9D4B-1F31ACBA1089}" dt="2026-05-29T23:16:23.513" v="6642" actId="478"/>
          <ac:spMkLst>
            <pc:docMk/>
            <pc:sldMk cId="19484308" sldId="636"/>
            <ac:spMk id="13" creationId="{AB1424B3-5CFC-1E13-AC7C-D1BA89C7F4B5}"/>
          </ac:spMkLst>
        </pc:spChg>
        <pc:spChg chg="del">
          <ac:chgData name="Han Pu" userId="58143fc2-cfc5-42ef-b508-8c755b999827" providerId="ADAL" clId="{C59422A8-1E7F-417E-9D4B-1F31ACBA1089}" dt="2026-05-29T14:45:08.053" v="4607" actId="478"/>
          <ac:spMkLst>
            <pc:docMk/>
            <pc:sldMk cId="19484308" sldId="636"/>
            <ac:spMk id="30" creationId="{6AE004BD-A186-B62F-09B4-DC06F6051F3B}"/>
          </ac:spMkLst>
        </pc:spChg>
        <pc:spChg chg="del">
          <ac:chgData name="Han Pu" userId="58143fc2-cfc5-42ef-b508-8c755b999827" providerId="ADAL" clId="{C59422A8-1E7F-417E-9D4B-1F31ACBA1089}" dt="2026-05-29T14:45:08.053" v="4607" actId="478"/>
          <ac:spMkLst>
            <pc:docMk/>
            <pc:sldMk cId="19484308" sldId="636"/>
            <ac:spMk id="49" creationId="{1C9BD911-BF3B-E365-A39D-9A8E35121739}"/>
          </ac:spMkLst>
        </pc:spChg>
        <pc:spChg chg="del">
          <ac:chgData name="Han Pu" userId="58143fc2-cfc5-42ef-b508-8c755b999827" providerId="ADAL" clId="{C59422A8-1E7F-417E-9D4B-1F31ACBA1089}" dt="2026-05-29T14:45:17.191" v="4608" actId="478"/>
          <ac:spMkLst>
            <pc:docMk/>
            <pc:sldMk cId="19484308" sldId="636"/>
            <ac:spMk id="50" creationId="{1115C6D2-4128-F474-60A8-AF23989F2BA3}"/>
          </ac:spMkLst>
        </pc:spChg>
        <pc:spChg chg="mod">
          <ac:chgData name="Han Pu" userId="58143fc2-cfc5-42ef-b508-8c755b999827" providerId="ADAL" clId="{C59422A8-1E7F-417E-9D4B-1F31ACBA1089}" dt="2026-05-29T14:45:22.580" v="4609" actId="1076"/>
          <ac:spMkLst>
            <pc:docMk/>
            <pc:sldMk cId="19484308" sldId="636"/>
            <ac:spMk id="51" creationId="{7E46F363-87D0-3DC4-5A94-71390E9A34FB}"/>
          </ac:spMkLst>
        </pc:spChg>
        <pc:spChg chg="mod">
          <ac:chgData name="Han Pu" userId="58143fc2-cfc5-42ef-b508-8c755b999827" providerId="ADAL" clId="{C59422A8-1E7F-417E-9D4B-1F31ACBA1089}" dt="2026-05-29T15:20:13.025" v="5176"/>
          <ac:spMkLst>
            <pc:docMk/>
            <pc:sldMk cId="19484308" sldId="636"/>
            <ac:spMk id="199752" creationId="{57C0AA95-660E-BDC0-D3EA-25D5A21F11C4}"/>
          </ac:spMkLst>
        </pc:spChg>
        <pc:grpChg chg="del">
          <ac:chgData name="Han Pu" userId="58143fc2-cfc5-42ef-b508-8c755b999827" providerId="ADAL" clId="{C59422A8-1E7F-417E-9D4B-1F31ACBA1089}" dt="2026-05-29T14:45:17.191" v="4608" actId="478"/>
          <ac:grpSpMkLst>
            <pc:docMk/>
            <pc:sldMk cId="19484308" sldId="636"/>
            <ac:grpSpMk id="23" creationId="{7269FD32-9422-5E92-F35A-396F56225997}"/>
          </ac:grpSpMkLst>
        </pc:grpChg>
        <pc:picChg chg="add mod">
          <ac:chgData name="Han Pu" userId="58143fc2-cfc5-42ef-b508-8c755b999827" providerId="ADAL" clId="{C59422A8-1E7F-417E-9D4B-1F31ACBA1089}" dt="2026-05-29T14:46:08.033" v="4615" actId="1076"/>
          <ac:picMkLst>
            <pc:docMk/>
            <pc:sldMk cId="19484308" sldId="636"/>
            <ac:picMk id="2" creationId="{064CD18B-6A72-FF1D-F775-BDE044FFA53F}"/>
          </ac:picMkLst>
        </pc:picChg>
        <pc:picChg chg="add mod">
          <ac:chgData name="Han Pu" userId="58143fc2-cfc5-42ef-b508-8c755b999827" providerId="ADAL" clId="{C59422A8-1E7F-417E-9D4B-1F31ACBA1089}" dt="2026-05-29T14:46:22.914" v="4618" actId="1076"/>
          <ac:picMkLst>
            <pc:docMk/>
            <pc:sldMk cId="19484308" sldId="636"/>
            <ac:picMk id="3" creationId="{E21F49A2-BE2B-DF69-04E3-EFBF7D77FA89}"/>
          </ac:picMkLst>
        </pc:picChg>
        <pc:picChg chg="del">
          <ac:chgData name="Han Pu" userId="58143fc2-cfc5-42ef-b508-8c755b999827" providerId="ADAL" clId="{C59422A8-1E7F-417E-9D4B-1F31ACBA1089}" dt="2026-05-29T14:45:08.053" v="4607" actId="478"/>
          <ac:picMkLst>
            <pc:docMk/>
            <pc:sldMk cId="19484308" sldId="636"/>
            <ac:picMk id="5" creationId="{89B40819-2791-C506-B55D-1C759F37A536}"/>
          </ac:picMkLst>
        </pc:picChg>
        <pc:picChg chg="del">
          <ac:chgData name="Han Pu" userId="58143fc2-cfc5-42ef-b508-8c755b999827" providerId="ADAL" clId="{C59422A8-1E7F-417E-9D4B-1F31ACBA1089}" dt="2026-05-29T14:45:08.053" v="4607" actId="478"/>
          <ac:picMkLst>
            <pc:docMk/>
            <pc:sldMk cId="19484308" sldId="636"/>
            <ac:picMk id="8" creationId="{B3C08C76-E9E2-62F8-EF3D-D7CA08E54110}"/>
          </ac:picMkLst>
        </pc:picChg>
        <pc:picChg chg="del">
          <ac:chgData name="Han Pu" userId="58143fc2-cfc5-42ef-b508-8c755b999827" providerId="ADAL" clId="{C59422A8-1E7F-417E-9D4B-1F31ACBA1089}" dt="2026-05-29T14:45:17.191" v="4608" actId="478"/>
          <ac:picMkLst>
            <pc:docMk/>
            <pc:sldMk cId="19484308" sldId="636"/>
            <ac:picMk id="12" creationId="{215EF4C3-643B-0A05-B605-1234C8644EF1}"/>
          </ac:picMkLst>
        </pc:picChg>
        <pc:picChg chg="del">
          <ac:chgData name="Han Pu" userId="58143fc2-cfc5-42ef-b508-8c755b999827" providerId="ADAL" clId="{C59422A8-1E7F-417E-9D4B-1F31ACBA1089}" dt="2026-05-29T14:45:17.191" v="4608" actId="478"/>
          <ac:picMkLst>
            <pc:docMk/>
            <pc:sldMk cId="19484308" sldId="636"/>
            <ac:picMk id="14" creationId="{EDA402E9-D151-1E30-176D-A4288D38BA0B}"/>
          </ac:picMkLst>
        </pc:picChg>
        <pc:picChg chg="del">
          <ac:chgData name="Han Pu" userId="58143fc2-cfc5-42ef-b508-8c755b999827" providerId="ADAL" clId="{C59422A8-1E7F-417E-9D4B-1F31ACBA1089}" dt="2026-05-29T14:45:17.191" v="4608" actId="478"/>
          <ac:picMkLst>
            <pc:docMk/>
            <pc:sldMk cId="19484308" sldId="636"/>
            <ac:picMk id="25" creationId="{1EE6C292-68D2-F92B-3849-5127B4D4E48E}"/>
          </ac:picMkLst>
        </pc:picChg>
        <pc:picChg chg="del">
          <ac:chgData name="Han Pu" userId="58143fc2-cfc5-42ef-b508-8c755b999827" providerId="ADAL" clId="{C59422A8-1E7F-417E-9D4B-1F31ACBA1089}" dt="2026-05-29T14:45:08.053" v="4607" actId="478"/>
          <ac:picMkLst>
            <pc:docMk/>
            <pc:sldMk cId="19484308" sldId="636"/>
            <ac:picMk id="27" creationId="{59D6C5B7-8667-B567-3175-C88DEB4CBA16}"/>
          </ac:picMkLst>
        </pc:picChg>
        <pc:picChg chg="del">
          <ac:chgData name="Han Pu" userId="58143fc2-cfc5-42ef-b508-8c755b999827" providerId="ADAL" clId="{C59422A8-1E7F-417E-9D4B-1F31ACBA1089}" dt="2026-05-29T14:45:17.191" v="4608" actId="478"/>
          <ac:picMkLst>
            <pc:docMk/>
            <pc:sldMk cId="19484308" sldId="636"/>
            <ac:picMk id="29" creationId="{B86C4789-57C0-5503-C6F2-6C643786D9D0}"/>
          </ac:picMkLst>
        </pc:picChg>
        <pc:picChg chg="del">
          <ac:chgData name="Han Pu" userId="58143fc2-cfc5-42ef-b508-8c755b999827" providerId="ADAL" clId="{C59422A8-1E7F-417E-9D4B-1F31ACBA1089}" dt="2026-05-29T14:45:08.053" v="4607" actId="478"/>
          <ac:picMkLst>
            <pc:docMk/>
            <pc:sldMk cId="19484308" sldId="636"/>
            <ac:picMk id="32" creationId="{7344F768-56A2-89C9-C20F-0158A84225E5}"/>
          </ac:picMkLst>
        </pc:picChg>
        <pc:picChg chg="del">
          <ac:chgData name="Han Pu" userId="58143fc2-cfc5-42ef-b508-8c755b999827" providerId="ADAL" clId="{C59422A8-1E7F-417E-9D4B-1F31ACBA1089}" dt="2026-05-29T14:45:08.053" v="4607" actId="478"/>
          <ac:picMkLst>
            <pc:docMk/>
            <pc:sldMk cId="19484308" sldId="636"/>
            <ac:picMk id="34" creationId="{7D194D35-4793-E3DF-0749-ADDD3363143C}"/>
          </ac:picMkLst>
        </pc:picChg>
        <pc:picChg chg="del">
          <ac:chgData name="Han Pu" userId="58143fc2-cfc5-42ef-b508-8c755b999827" providerId="ADAL" clId="{C59422A8-1E7F-417E-9D4B-1F31ACBA1089}" dt="2026-05-29T14:45:08.053" v="4607" actId="478"/>
          <ac:picMkLst>
            <pc:docMk/>
            <pc:sldMk cId="19484308" sldId="636"/>
            <ac:picMk id="36" creationId="{B47EAA52-A31E-94BD-49DE-49252F9126CD}"/>
          </ac:picMkLst>
        </pc:picChg>
        <pc:picChg chg="del">
          <ac:chgData name="Han Pu" userId="58143fc2-cfc5-42ef-b508-8c755b999827" providerId="ADAL" clId="{C59422A8-1E7F-417E-9D4B-1F31ACBA1089}" dt="2026-05-29T14:45:08.053" v="4607" actId="478"/>
          <ac:picMkLst>
            <pc:docMk/>
            <pc:sldMk cId="19484308" sldId="636"/>
            <ac:picMk id="38" creationId="{1FA10756-D6DD-B2A0-5119-D98347119781}"/>
          </ac:picMkLst>
        </pc:picChg>
        <pc:picChg chg="del">
          <ac:chgData name="Han Pu" userId="58143fc2-cfc5-42ef-b508-8c755b999827" providerId="ADAL" clId="{C59422A8-1E7F-417E-9D4B-1F31ACBA1089}" dt="2026-05-29T14:45:17.191" v="4608" actId="478"/>
          <ac:picMkLst>
            <pc:docMk/>
            <pc:sldMk cId="19484308" sldId="636"/>
            <ac:picMk id="40" creationId="{853F9FFF-81B3-095D-FA94-701C597F1FF3}"/>
          </ac:picMkLst>
        </pc:picChg>
        <pc:picChg chg="del">
          <ac:chgData name="Han Pu" userId="58143fc2-cfc5-42ef-b508-8c755b999827" providerId="ADAL" clId="{C59422A8-1E7F-417E-9D4B-1F31ACBA1089}" dt="2026-05-29T14:45:08.053" v="4607" actId="478"/>
          <ac:picMkLst>
            <pc:docMk/>
            <pc:sldMk cId="19484308" sldId="636"/>
            <ac:picMk id="42" creationId="{FDD198D8-F388-54CB-4C46-BC08BC9AA2A1}"/>
          </ac:picMkLst>
        </pc:picChg>
        <pc:picChg chg="mod">
          <ac:chgData name="Han Pu" userId="58143fc2-cfc5-42ef-b508-8c755b999827" providerId="ADAL" clId="{C59422A8-1E7F-417E-9D4B-1F31ACBA1089}" dt="2026-05-29T14:45:22.580" v="4609" actId="1076"/>
          <ac:picMkLst>
            <pc:docMk/>
            <pc:sldMk cId="19484308" sldId="636"/>
            <ac:picMk id="44" creationId="{71D39160-29CC-F7A2-19C6-6BDC69CC0B0D}"/>
          </ac:picMkLst>
        </pc:picChg>
        <pc:picChg chg="mod">
          <ac:chgData name="Han Pu" userId="58143fc2-cfc5-42ef-b508-8c755b999827" providerId="ADAL" clId="{C59422A8-1E7F-417E-9D4B-1F31ACBA1089}" dt="2026-05-29T14:46:14.470" v="4616" actId="1076"/>
          <ac:picMkLst>
            <pc:docMk/>
            <pc:sldMk cId="19484308" sldId="636"/>
            <ac:picMk id="46" creationId="{D152790F-E990-541B-C58A-A5581696F19A}"/>
          </ac:picMkLst>
        </pc:picChg>
        <pc:picChg chg="mod">
          <ac:chgData name="Han Pu" userId="58143fc2-cfc5-42ef-b508-8c755b999827" providerId="ADAL" clId="{C59422A8-1E7F-417E-9D4B-1F31ACBA1089}" dt="2026-05-29T14:46:32.399" v="4625" actId="1035"/>
          <ac:picMkLst>
            <pc:docMk/>
            <pc:sldMk cId="19484308" sldId="636"/>
            <ac:picMk id="48" creationId="{2BE8C8B2-0BF6-A90A-1727-B187FB91791D}"/>
          </ac:picMkLst>
        </pc:picChg>
      </pc:sldChg>
      <pc:sldChg chg="addSp delSp modSp add mod">
        <pc:chgData name="Han Pu" userId="58143fc2-cfc5-42ef-b508-8c755b999827" providerId="ADAL" clId="{C59422A8-1E7F-417E-9D4B-1F31ACBA1089}" dt="2026-05-29T23:18:18.695" v="6653" actId="1076"/>
        <pc:sldMkLst>
          <pc:docMk/>
          <pc:sldMk cId="936910861" sldId="637"/>
        </pc:sldMkLst>
        <pc:spChg chg="del">
          <ac:chgData name="Han Pu" userId="58143fc2-cfc5-42ef-b508-8c755b999827" providerId="ADAL" clId="{C59422A8-1E7F-417E-9D4B-1F31ACBA1089}" dt="2026-05-29T15:20:39.810" v="5178" actId="478"/>
          <ac:spMkLst>
            <pc:docMk/>
            <pc:sldMk cId="936910861" sldId="637"/>
            <ac:spMk id="4" creationId="{BD5842E0-4361-39DF-F09E-1080D2435FAD}"/>
          </ac:spMkLst>
        </pc:spChg>
        <pc:spChg chg="add del mod">
          <ac:chgData name="Han Pu" userId="58143fc2-cfc5-42ef-b508-8c755b999827" providerId="ADAL" clId="{C59422A8-1E7F-417E-9D4B-1F31ACBA1089}" dt="2026-05-29T23:15:03.153" v="6635" actId="478"/>
          <ac:spMkLst>
            <pc:docMk/>
            <pc:sldMk cId="936910861" sldId="637"/>
            <ac:spMk id="5" creationId="{19268793-08B5-09AE-7C98-BAC9BD1DABD0}"/>
          </ac:spMkLst>
        </pc:spChg>
        <pc:spChg chg="del mod">
          <ac:chgData name="Han Pu" userId="58143fc2-cfc5-42ef-b508-8c755b999827" providerId="ADAL" clId="{C59422A8-1E7F-417E-9D4B-1F31ACBA1089}" dt="2026-05-29T15:50:25.022" v="5415" actId="478"/>
          <ac:spMkLst>
            <pc:docMk/>
            <pc:sldMk cId="936910861" sldId="637"/>
            <ac:spMk id="6" creationId="{E6E74925-A2B2-1A41-A088-5548F4F05BD5}"/>
          </ac:spMkLst>
        </pc:spChg>
        <pc:spChg chg="del mod">
          <ac:chgData name="Han Pu" userId="58143fc2-cfc5-42ef-b508-8c755b999827" providerId="ADAL" clId="{C59422A8-1E7F-417E-9D4B-1F31ACBA1089}" dt="2026-05-29T15:50:25.022" v="5415" actId="478"/>
          <ac:spMkLst>
            <pc:docMk/>
            <pc:sldMk cId="936910861" sldId="637"/>
            <ac:spMk id="7" creationId="{114D6379-9AB0-32AC-C63C-F7F167DD5983}"/>
          </ac:spMkLst>
        </pc:spChg>
        <pc:spChg chg="del">
          <ac:chgData name="Han Pu" userId="58143fc2-cfc5-42ef-b508-8c755b999827" providerId="ADAL" clId="{C59422A8-1E7F-417E-9D4B-1F31ACBA1089}" dt="2026-05-29T15:20:28.205" v="5177" actId="478"/>
          <ac:spMkLst>
            <pc:docMk/>
            <pc:sldMk cId="936910861" sldId="637"/>
            <ac:spMk id="9" creationId="{77665F1E-88E9-3DBB-0664-2659DC1CCFA8}"/>
          </ac:spMkLst>
        </pc:spChg>
        <pc:spChg chg="del">
          <ac:chgData name="Han Pu" userId="58143fc2-cfc5-42ef-b508-8c755b999827" providerId="ADAL" clId="{C59422A8-1E7F-417E-9D4B-1F31ACBA1089}" dt="2026-05-29T15:20:28.205" v="5177" actId="478"/>
          <ac:spMkLst>
            <pc:docMk/>
            <pc:sldMk cId="936910861" sldId="637"/>
            <ac:spMk id="10" creationId="{1A0FA289-3C89-E413-2A89-046934B568B0}"/>
          </ac:spMkLst>
        </pc:spChg>
        <pc:spChg chg="del">
          <ac:chgData name="Han Pu" userId="58143fc2-cfc5-42ef-b508-8c755b999827" providerId="ADAL" clId="{C59422A8-1E7F-417E-9D4B-1F31ACBA1089}" dt="2026-05-29T15:20:28.205" v="5177" actId="478"/>
          <ac:spMkLst>
            <pc:docMk/>
            <pc:sldMk cId="936910861" sldId="637"/>
            <ac:spMk id="11" creationId="{CC05BA8B-2F14-C13B-69B9-8FC452CE8A62}"/>
          </ac:spMkLst>
        </pc:spChg>
        <pc:spChg chg="add del mod">
          <ac:chgData name="Han Pu" userId="58143fc2-cfc5-42ef-b508-8c755b999827" providerId="ADAL" clId="{C59422A8-1E7F-417E-9D4B-1F31ACBA1089}" dt="2026-05-29T23:15:03.153" v="6635" actId="478"/>
          <ac:spMkLst>
            <pc:docMk/>
            <pc:sldMk cId="936910861" sldId="637"/>
            <ac:spMk id="16" creationId="{513E458C-DE14-3765-CD1E-755BEFA38044}"/>
          </ac:spMkLst>
        </pc:spChg>
        <pc:spChg chg="add del mod">
          <ac:chgData name="Han Pu" userId="58143fc2-cfc5-42ef-b508-8c755b999827" providerId="ADAL" clId="{C59422A8-1E7F-417E-9D4B-1F31ACBA1089}" dt="2026-05-29T23:15:03.153" v="6635" actId="478"/>
          <ac:spMkLst>
            <pc:docMk/>
            <pc:sldMk cId="936910861" sldId="637"/>
            <ac:spMk id="19" creationId="{113D8190-6382-6CD1-1402-7D6247407EEF}"/>
          </ac:spMkLst>
        </pc:spChg>
        <pc:spChg chg="add mod">
          <ac:chgData name="Han Pu" userId="58143fc2-cfc5-42ef-b508-8c755b999827" providerId="ADAL" clId="{C59422A8-1E7F-417E-9D4B-1F31ACBA1089}" dt="2026-05-29T15:52:33.989" v="5451" actId="1035"/>
          <ac:spMkLst>
            <pc:docMk/>
            <pc:sldMk cId="936910861" sldId="637"/>
            <ac:spMk id="22" creationId="{C2AF6247-3F48-874A-F692-FB81E900F019}"/>
          </ac:spMkLst>
        </pc:spChg>
        <pc:spChg chg="add mod">
          <ac:chgData name="Han Pu" userId="58143fc2-cfc5-42ef-b508-8c755b999827" providerId="ADAL" clId="{C59422A8-1E7F-417E-9D4B-1F31ACBA1089}" dt="2026-05-29T15:52:33.989" v="5451" actId="1035"/>
          <ac:spMkLst>
            <pc:docMk/>
            <pc:sldMk cId="936910861" sldId="637"/>
            <ac:spMk id="23" creationId="{1C41FC4C-2759-8170-6DB1-00A22C79C3B6}"/>
          </ac:spMkLst>
        </pc:spChg>
        <pc:spChg chg="add mod">
          <ac:chgData name="Han Pu" userId="58143fc2-cfc5-42ef-b508-8c755b999827" providerId="ADAL" clId="{C59422A8-1E7F-417E-9D4B-1F31ACBA1089}" dt="2026-05-29T23:16:44.575" v="6645" actId="1076"/>
          <ac:spMkLst>
            <pc:docMk/>
            <pc:sldMk cId="936910861" sldId="637"/>
            <ac:spMk id="28" creationId="{B71C18D8-DEFF-DE89-7777-4648514B67E0}"/>
          </ac:spMkLst>
        </pc:spChg>
        <pc:spChg chg="add mod">
          <ac:chgData name="Han Pu" userId="58143fc2-cfc5-42ef-b508-8c755b999827" providerId="ADAL" clId="{C59422A8-1E7F-417E-9D4B-1F31ACBA1089}" dt="2026-05-29T23:17:42.286" v="6650" actId="1076"/>
          <ac:spMkLst>
            <pc:docMk/>
            <pc:sldMk cId="936910861" sldId="637"/>
            <ac:spMk id="29" creationId="{58CAA11C-0F90-0C7F-053F-ECEE25E1428D}"/>
          </ac:spMkLst>
        </pc:spChg>
        <pc:spChg chg="add mod">
          <ac:chgData name="Han Pu" userId="58143fc2-cfc5-42ef-b508-8c755b999827" providerId="ADAL" clId="{C59422A8-1E7F-417E-9D4B-1F31ACBA1089}" dt="2026-05-29T23:18:16.047" v="6652" actId="1076"/>
          <ac:spMkLst>
            <pc:docMk/>
            <pc:sldMk cId="936910861" sldId="637"/>
            <ac:spMk id="31" creationId="{E32A2A77-EE3A-B36B-B84A-5A9F66AA4E6C}"/>
          </ac:spMkLst>
        </pc:spChg>
        <pc:spChg chg="del">
          <ac:chgData name="Han Pu" userId="58143fc2-cfc5-42ef-b508-8c755b999827" providerId="ADAL" clId="{C59422A8-1E7F-417E-9D4B-1F31ACBA1089}" dt="2026-05-29T15:50:25.022" v="5415" actId="478"/>
          <ac:spMkLst>
            <pc:docMk/>
            <pc:sldMk cId="936910861" sldId="637"/>
            <ac:spMk id="51" creationId="{49E47E20-C4C7-892C-3A72-78E57C9B8DE3}"/>
          </ac:spMkLst>
        </pc:spChg>
        <pc:spChg chg="mod">
          <ac:chgData name="Han Pu" userId="58143fc2-cfc5-42ef-b508-8c755b999827" providerId="ADAL" clId="{C59422A8-1E7F-417E-9D4B-1F31ACBA1089}" dt="2026-05-29T15:19:13.757" v="5171" actId="20577"/>
          <ac:spMkLst>
            <pc:docMk/>
            <pc:sldMk cId="936910861" sldId="637"/>
            <ac:spMk id="199752" creationId="{88CA5887-7CC0-223D-B628-5CF36A019D2E}"/>
          </ac:spMkLst>
        </pc:spChg>
        <pc:grpChg chg="add del mod">
          <ac:chgData name="Han Pu" userId="58143fc2-cfc5-42ef-b508-8c755b999827" providerId="ADAL" clId="{C59422A8-1E7F-417E-9D4B-1F31ACBA1089}" dt="2026-05-29T23:15:03.153" v="6635" actId="478"/>
          <ac:grpSpMkLst>
            <pc:docMk/>
            <pc:sldMk cId="936910861" sldId="637"/>
            <ac:grpSpMk id="15" creationId="{833625D6-04BD-F117-5C2A-37959385E82D}"/>
          </ac:grpSpMkLst>
        </pc:grpChg>
        <pc:picChg chg="del">
          <ac:chgData name="Han Pu" userId="58143fc2-cfc5-42ef-b508-8c755b999827" providerId="ADAL" clId="{C59422A8-1E7F-417E-9D4B-1F31ACBA1089}" dt="2026-05-29T15:50:25.022" v="5415" actId="478"/>
          <ac:picMkLst>
            <pc:docMk/>
            <pc:sldMk cId="936910861" sldId="637"/>
            <ac:picMk id="2" creationId="{DE131D24-3D3B-E878-B732-216C6E8FBCBF}"/>
          </ac:picMkLst>
        </pc:picChg>
        <pc:picChg chg="del">
          <ac:chgData name="Han Pu" userId="58143fc2-cfc5-42ef-b508-8c755b999827" providerId="ADAL" clId="{C59422A8-1E7F-417E-9D4B-1F31ACBA1089}" dt="2026-05-29T15:50:25.022" v="5415" actId="478"/>
          <ac:picMkLst>
            <pc:docMk/>
            <pc:sldMk cId="936910861" sldId="637"/>
            <ac:picMk id="3" creationId="{47023D94-F3B1-9FCB-7245-6D962ED57311}"/>
          </ac:picMkLst>
        </pc:picChg>
        <pc:picChg chg="add mod">
          <ac:chgData name="Han Pu" userId="58143fc2-cfc5-42ef-b508-8c755b999827" providerId="ADAL" clId="{C59422A8-1E7F-417E-9D4B-1F31ACBA1089}" dt="2026-05-29T15:26:31.917" v="5230" actId="164"/>
          <ac:picMkLst>
            <pc:docMk/>
            <pc:sldMk cId="936910861" sldId="637"/>
            <ac:picMk id="12" creationId="{99E8D067-0873-A6F4-D3E3-B877EF0084B4}"/>
          </ac:picMkLst>
        </pc:picChg>
        <pc:picChg chg="add mod">
          <ac:chgData name="Han Pu" userId="58143fc2-cfc5-42ef-b508-8c755b999827" providerId="ADAL" clId="{C59422A8-1E7F-417E-9D4B-1F31ACBA1089}" dt="2026-05-29T15:26:31.917" v="5230" actId="164"/>
          <ac:picMkLst>
            <pc:docMk/>
            <pc:sldMk cId="936910861" sldId="637"/>
            <ac:picMk id="14" creationId="{B604D8DF-08D5-1BBB-3297-41AF2DDB32FA}"/>
          </ac:picMkLst>
        </pc:picChg>
        <pc:picChg chg="add del mod">
          <ac:chgData name="Han Pu" userId="58143fc2-cfc5-42ef-b508-8c755b999827" providerId="ADAL" clId="{C59422A8-1E7F-417E-9D4B-1F31ACBA1089}" dt="2026-05-29T23:15:03.153" v="6635" actId="478"/>
          <ac:picMkLst>
            <pc:docMk/>
            <pc:sldMk cId="936910861" sldId="637"/>
            <ac:picMk id="18" creationId="{71412EAF-7310-4AF5-B648-90B09BE21AEC}"/>
          </ac:picMkLst>
        </pc:picChg>
        <pc:picChg chg="add del mod">
          <ac:chgData name="Han Pu" userId="58143fc2-cfc5-42ef-b508-8c755b999827" providerId="ADAL" clId="{C59422A8-1E7F-417E-9D4B-1F31ACBA1089}" dt="2026-05-29T15:35:30.429" v="5412" actId="478"/>
          <ac:picMkLst>
            <pc:docMk/>
            <pc:sldMk cId="936910861" sldId="637"/>
            <ac:picMk id="21" creationId="{447983FC-505B-5E57-E97F-F73B7435739C}"/>
          </ac:picMkLst>
        </pc:picChg>
        <pc:picChg chg="add del mod">
          <ac:chgData name="Han Pu" userId="58143fc2-cfc5-42ef-b508-8c755b999827" providerId="ADAL" clId="{C59422A8-1E7F-417E-9D4B-1F31ACBA1089}" dt="2026-05-29T23:15:03.153" v="6635" actId="478"/>
          <ac:picMkLst>
            <pc:docMk/>
            <pc:sldMk cId="936910861" sldId="637"/>
            <ac:picMk id="25" creationId="{7BDDBD19-0702-32AD-2165-F12A31630B4C}"/>
          </ac:picMkLst>
        </pc:picChg>
        <pc:picChg chg="add mod">
          <ac:chgData name="Han Pu" userId="58143fc2-cfc5-42ef-b508-8c755b999827" providerId="ADAL" clId="{C59422A8-1E7F-417E-9D4B-1F31ACBA1089}" dt="2026-05-29T23:18:18.695" v="6653" actId="1076"/>
          <ac:picMkLst>
            <pc:docMk/>
            <pc:sldMk cId="936910861" sldId="637"/>
            <ac:picMk id="27" creationId="{DEE818F8-45BF-55DB-4BDE-FF69804CE72A}"/>
          </ac:picMkLst>
        </pc:picChg>
        <pc:picChg chg="add mod">
          <ac:chgData name="Han Pu" userId="58143fc2-cfc5-42ef-b508-8c755b999827" providerId="ADAL" clId="{C59422A8-1E7F-417E-9D4B-1F31ACBA1089}" dt="2026-05-29T23:18:16.047" v="6652" actId="1076"/>
          <ac:picMkLst>
            <pc:docMk/>
            <pc:sldMk cId="936910861" sldId="637"/>
            <ac:picMk id="30" creationId="{20EF942A-137F-47C4-E0F1-BC78009402F9}"/>
          </ac:picMkLst>
        </pc:picChg>
        <pc:picChg chg="del">
          <ac:chgData name="Han Pu" userId="58143fc2-cfc5-42ef-b508-8c755b999827" providerId="ADAL" clId="{C59422A8-1E7F-417E-9D4B-1F31ACBA1089}" dt="2026-05-29T15:50:25.022" v="5415" actId="478"/>
          <ac:picMkLst>
            <pc:docMk/>
            <pc:sldMk cId="936910861" sldId="637"/>
            <ac:picMk id="44" creationId="{4032F775-2718-8CF4-A842-8D9B1742E516}"/>
          </ac:picMkLst>
        </pc:picChg>
        <pc:picChg chg="del">
          <ac:chgData name="Han Pu" userId="58143fc2-cfc5-42ef-b508-8c755b999827" providerId="ADAL" clId="{C59422A8-1E7F-417E-9D4B-1F31ACBA1089}" dt="2026-05-29T15:50:25.022" v="5415" actId="478"/>
          <ac:picMkLst>
            <pc:docMk/>
            <pc:sldMk cId="936910861" sldId="637"/>
            <ac:picMk id="46" creationId="{E592C260-37EC-1288-79D4-5B513493542F}"/>
          </ac:picMkLst>
        </pc:picChg>
        <pc:picChg chg="del">
          <ac:chgData name="Han Pu" userId="58143fc2-cfc5-42ef-b508-8c755b999827" providerId="ADAL" clId="{C59422A8-1E7F-417E-9D4B-1F31ACBA1089}" dt="2026-05-29T15:50:25.022" v="5415" actId="478"/>
          <ac:picMkLst>
            <pc:docMk/>
            <pc:sldMk cId="936910861" sldId="637"/>
            <ac:picMk id="48" creationId="{EC870FBD-E01C-69B8-200D-4FB08E5B4944}"/>
          </ac:picMkLst>
        </pc:picChg>
      </pc:sldChg>
      <pc:sldChg chg="addSp delSp modSp add mod">
        <pc:chgData name="Han Pu" userId="58143fc2-cfc5-42ef-b508-8c755b999827" providerId="ADAL" clId="{C59422A8-1E7F-417E-9D4B-1F31ACBA1089}" dt="2026-05-29T16:48:37.722" v="5986" actId="20577"/>
        <pc:sldMkLst>
          <pc:docMk/>
          <pc:sldMk cId="3742745639" sldId="638"/>
        </pc:sldMkLst>
        <pc:spChg chg="del">
          <ac:chgData name="Han Pu" userId="58143fc2-cfc5-42ef-b508-8c755b999827" providerId="ADAL" clId="{C59422A8-1E7F-417E-9D4B-1F31ACBA1089}" dt="2026-05-29T15:54:24.468" v="5470" actId="478"/>
          <ac:spMkLst>
            <pc:docMk/>
            <pc:sldMk cId="3742745639" sldId="638"/>
            <ac:spMk id="5" creationId="{1B081845-8842-4F62-780A-528B4AFC9446}"/>
          </ac:spMkLst>
        </pc:spChg>
        <pc:spChg chg="add mod">
          <ac:chgData name="Han Pu" userId="58143fc2-cfc5-42ef-b508-8c755b999827" providerId="ADAL" clId="{C59422A8-1E7F-417E-9D4B-1F31ACBA1089}" dt="2026-05-29T16:10:53.474" v="5480"/>
          <ac:spMkLst>
            <pc:docMk/>
            <pc:sldMk cId="3742745639" sldId="638"/>
            <ac:spMk id="6" creationId="{77643046-2103-C142-B557-7A404B499434}"/>
          </ac:spMkLst>
        </pc:spChg>
        <pc:spChg chg="add mod">
          <ac:chgData name="Han Pu" userId="58143fc2-cfc5-42ef-b508-8c755b999827" providerId="ADAL" clId="{C59422A8-1E7F-417E-9D4B-1F31ACBA1089}" dt="2026-05-29T16:11:12.640" v="5497" actId="1035"/>
          <ac:spMkLst>
            <pc:docMk/>
            <pc:sldMk cId="3742745639" sldId="638"/>
            <ac:spMk id="9" creationId="{FFB117F3-1489-5D9C-A4D7-AEBC487A33E3}"/>
          </ac:spMkLst>
        </pc:spChg>
        <pc:spChg chg="add mod">
          <ac:chgData name="Han Pu" userId="58143fc2-cfc5-42ef-b508-8c755b999827" providerId="ADAL" clId="{C59422A8-1E7F-417E-9D4B-1F31ACBA1089}" dt="2026-05-29T16:12:58.886" v="5568" actId="1035"/>
          <ac:spMkLst>
            <pc:docMk/>
            <pc:sldMk cId="3742745639" sldId="638"/>
            <ac:spMk id="10" creationId="{44AD5349-6083-8704-EC8C-C3A748B43002}"/>
          </ac:spMkLst>
        </pc:spChg>
        <pc:spChg chg="add mod">
          <ac:chgData name="Han Pu" userId="58143fc2-cfc5-42ef-b508-8c755b999827" providerId="ADAL" clId="{C59422A8-1E7F-417E-9D4B-1F31ACBA1089}" dt="2026-05-29T16:13:30.627" v="5617" actId="20577"/>
          <ac:spMkLst>
            <pc:docMk/>
            <pc:sldMk cId="3742745639" sldId="638"/>
            <ac:spMk id="11" creationId="{73E803D9-D1DF-EF55-F2D5-77B361CE46A2}"/>
          </ac:spMkLst>
        </pc:spChg>
        <pc:spChg chg="add mod">
          <ac:chgData name="Han Pu" userId="58143fc2-cfc5-42ef-b508-8c755b999827" providerId="ADAL" clId="{C59422A8-1E7F-417E-9D4B-1F31ACBA1089}" dt="2026-05-29T16:15:30.885" v="5659" actId="1035"/>
          <ac:spMkLst>
            <pc:docMk/>
            <pc:sldMk cId="3742745639" sldId="638"/>
            <ac:spMk id="13" creationId="{B0B93A5D-0B6D-FE25-F892-ED56B93F0999}"/>
          </ac:spMkLst>
        </pc:spChg>
        <pc:spChg chg="del">
          <ac:chgData name="Han Pu" userId="58143fc2-cfc5-42ef-b508-8c755b999827" providerId="ADAL" clId="{C59422A8-1E7F-417E-9D4B-1F31ACBA1089}" dt="2026-05-29T15:54:24.468" v="5470" actId="478"/>
          <ac:spMkLst>
            <pc:docMk/>
            <pc:sldMk cId="3742745639" sldId="638"/>
            <ac:spMk id="16" creationId="{CA175411-836D-AA13-B0ED-F4183F296196}"/>
          </ac:spMkLst>
        </pc:spChg>
        <pc:spChg chg="del">
          <ac:chgData name="Han Pu" userId="58143fc2-cfc5-42ef-b508-8c755b999827" providerId="ADAL" clId="{C59422A8-1E7F-417E-9D4B-1F31ACBA1089}" dt="2026-05-29T15:54:24.468" v="5470" actId="478"/>
          <ac:spMkLst>
            <pc:docMk/>
            <pc:sldMk cId="3742745639" sldId="638"/>
            <ac:spMk id="19" creationId="{408797F7-96AB-F407-EE45-F9E2D9D84994}"/>
          </ac:spMkLst>
        </pc:spChg>
        <pc:spChg chg="mod">
          <ac:chgData name="Han Pu" userId="58143fc2-cfc5-42ef-b508-8c755b999827" providerId="ADAL" clId="{C59422A8-1E7F-417E-9D4B-1F31ACBA1089}" dt="2026-05-29T16:16:08.950" v="5660"/>
          <ac:spMkLst>
            <pc:docMk/>
            <pc:sldMk cId="3742745639" sldId="638"/>
            <ac:spMk id="20" creationId="{017C2773-572C-C08A-AEF8-9F2078EB7D33}"/>
          </ac:spMkLst>
        </pc:spChg>
        <pc:spChg chg="del">
          <ac:chgData name="Han Pu" userId="58143fc2-cfc5-42ef-b508-8c755b999827" providerId="ADAL" clId="{C59422A8-1E7F-417E-9D4B-1F31ACBA1089}" dt="2026-05-29T16:10:52.498" v="5479" actId="478"/>
          <ac:spMkLst>
            <pc:docMk/>
            <pc:sldMk cId="3742745639" sldId="638"/>
            <ac:spMk id="22" creationId="{D88B00B7-445F-C8FC-24A7-5FC8E6028D03}"/>
          </ac:spMkLst>
        </pc:spChg>
        <pc:spChg chg="del">
          <ac:chgData name="Han Pu" userId="58143fc2-cfc5-42ef-b508-8c755b999827" providerId="ADAL" clId="{C59422A8-1E7F-417E-9D4B-1F31ACBA1089}" dt="2026-05-29T15:54:20.360" v="5469" actId="478"/>
          <ac:spMkLst>
            <pc:docMk/>
            <pc:sldMk cId="3742745639" sldId="638"/>
            <ac:spMk id="23" creationId="{4D944BE1-C5BE-9D91-9721-0510871BA738}"/>
          </ac:spMkLst>
        </pc:spChg>
        <pc:spChg chg="add mod">
          <ac:chgData name="Han Pu" userId="58143fc2-cfc5-42ef-b508-8c755b999827" providerId="ADAL" clId="{C59422A8-1E7F-417E-9D4B-1F31ACBA1089}" dt="2026-05-29T16:22:55.299" v="5698" actId="1037"/>
          <ac:spMkLst>
            <pc:docMk/>
            <pc:sldMk cId="3742745639" sldId="638"/>
            <ac:spMk id="34" creationId="{21CE116D-A047-BAE2-6C0C-DE28EEEFC0CC}"/>
          </ac:spMkLst>
        </pc:spChg>
        <pc:spChg chg="mod">
          <ac:chgData name="Han Pu" userId="58143fc2-cfc5-42ef-b508-8c755b999827" providerId="ADAL" clId="{C59422A8-1E7F-417E-9D4B-1F31ACBA1089}" dt="2026-05-29T16:48:37.722" v="5986" actId="20577"/>
          <ac:spMkLst>
            <pc:docMk/>
            <pc:sldMk cId="3742745639" sldId="638"/>
            <ac:spMk id="199752" creationId="{F9D46F8A-E348-7A1B-FC04-20C5C1C6644A}"/>
          </ac:spMkLst>
        </pc:spChg>
        <pc:grpChg chg="del">
          <ac:chgData name="Han Pu" userId="58143fc2-cfc5-42ef-b508-8c755b999827" providerId="ADAL" clId="{C59422A8-1E7F-417E-9D4B-1F31ACBA1089}" dt="2026-05-29T15:54:24.468" v="5470" actId="478"/>
          <ac:grpSpMkLst>
            <pc:docMk/>
            <pc:sldMk cId="3742745639" sldId="638"/>
            <ac:grpSpMk id="15" creationId="{3324374D-09B6-3B6A-253A-C9C0E4A00D02}"/>
          </ac:grpSpMkLst>
        </pc:grpChg>
        <pc:grpChg chg="add mod">
          <ac:chgData name="Han Pu" userId="58143fc2-cfc5-42ef-b508-8c755b999827" providerId="ADAL" clId="{C59422A8-1E7F-417E-9D4B-1F31ACBA1089}" dt="2026-05-29T16:16:13.556" v="5661" actId="1076"/>
          <ac:grpSpMkLst>
            <pc:docMk/>
            <pc:sldMk cId="3742745639" sldId="638"/>
            <ac:grpSpMk id="17" creationId="{90BBA48A-FCAD-D517-B368-7DE3D6B9D989}"/>
          </ac:grpSpMkLst>
        </pc:grpChg>
        <pc:grpChg chg="add mod">
          <ac:chgData name="Han Pu" userId="58143fc2-cfc5-42ef-b508-8c755b999827" providerId="ADAL" clId="{C59422A8-1E7F-417E-9D4B-1F31ACBA1089}" dt="2026-05-29T16:22:55.299" v="5698" actId="1037"/>
          <ac:grpSpMkLst>
            <pc:docMk/>
            <pc:sldMk cId="3742745639" sldId="638"/>
            <ac:grpSpMk id="33" creationId="{B8C56562-00E5-6C1F-68AC-FF5F8342D322}"/>
          </ac:grpSpMkLst>
        </pc:grpChg>
        <pc:picChg chg="add mod">
          <ac:chgData name="Han Pu" userId="58143fc2-cfc5-42ef-b508-8c755b999827" providerId="ADAL" clId="{C59422A8-1E7F-417E-9D4B-1F31ACBA1089}" dt="2026-05-29T16:10:53.474" v="5480"/>
          <ac:picMkLst>
            <pc:docMk/>
            <pc:sldMk cId="3742745639" sldId="638"/>
            <ac:picMk id="2" creationId="{1A498659-F97E-F0C0-2B8C-B25A921DA54E}"/>
          </ac:picMkLst>
        </pc:picChg>
        <pc:picChg chg="add mod">
          <ac:chgData name="Han Pu" userId="58143fc2-cfc5-42ef-b508-8c755b999827" providerId="ADAL" clId="{C59422A8-1E7F-417E-9D4B-1F31ACBA1089}" dt="2026-05-29T16:10:53.474" v="5480"/>
          <ac:picMkLst>
            <pc:docMk/>
            <pc:sldMk cId="3742745639" sldId="638"/>
            <ac:picMk id="3" creationId="{8B1C2D20-0C46-3A4F-8987-7DA8696AACCD}"/>
          </ac:picMkLst>
        </pc:picChg>
        <pc:picChg chg="add mod">
          <ac:chgData name="Han Pu" userId="58143fc2-cfc5-42ef-b508-8c755b999827" providerId="ADAL" clId="{C59422A8-1E7F-417E-9D4B-1F31ACBA1089}" dt="2026-05-29T16:10:53.474" v="5480"/>
          <ac:picMkLst>
            <pc:docMk/>
            <pc:sldMk cId="3742745639" sldId="638"/>
            <ac:picMk id="4" creationId="{30E14867-68E8-D8A2-8DCD-19302880DE24}"/>
          </ac:picMkLst>
        </pc:picChg>
        <pc:picChg chg="add mod">
          <ac:chgData name="Han Pu" userId="58143fc2-cfc5-42ef-b508-8c755b999827" providerId="ADAL" clId="{C59422A8-1E7F-417E-9D4B-1F31ACBA1089}" dt="2026-05-29T16:10:53.474" v="5480"/>
          <ac:picMkLst>
            <pc:docMk/>
            <pc:sldMk cId="3742745639" sldId="638"/>
            <ac:picMk id="7" creationId="{71F254FA-B88C-5841-F4C0-585114023BCA}"/>
          </ac:picMkLst>
        </pc:picChg>
        <pc:picChg chg="add mod">
          <ac:chgData name="Han Pu" userId="58143fc2-cfc5-42ef-b508-8c755b999827" providerId="ADAL" clId="{C59422A8-1E7F-417E-9D4B-1F31ACBA1089}" dt="2026-05-29T16:10:53.474" v="5480"/>
          <ac:picMkLst>
            <pc:docMk/>
            <pc:sldMk cId="3742745639" sldId="638"/>
            <ac:picMk id="8" creationId="{CABBD351-46A9-0669-247E-9A8FC3F34A71}"/>
          </ac:picMkLst>
        </pc:picChg>
        <pc:picChg chg="del">
          <ac:chgData name="Han Pu" userId="58143fc2-cfc5-42ef-b508-8c755b999827" providerId="ADAL" clId="{C59422A8-1E7F-417E-9D4B-1F31ACBA1089}" dt="2026-05-29T15:54:24.468" v="5470" actId="478"/>
          <ac:picMkLst>
            <pc:docMk/>
            <pc:sldMk cId="3742745639" sldId="638"/>
            <ac:picMk id="18" creationId="{376ABDBA-1CE9-B169-94AF-CA6F7A1B7B17}"/>
          </ac:picMkLst>
        </pc:picChg>
        <pc:picChg chg="mod">
          <ac:chgData name="Han Pu" userId="58143fc2-cfc5-42ef-b508-8c755b999827" providerId="ADAL" clId="{C59422A8-1E7F-417E-9D4B-1F31ACBA1089}" dt="2026-05-29T16:16:08.950" v="5660"/>
          <ac:picMkLst>
            <pc:docMk/>
            <pc:sldMk cId="3742745639" sldId="638"/>
            <ac:picMk id="21" creationId="{6433DAD7-9A11-E2CE-2469-534D1E642798}"/>
          </ac:picMkLst>
        </pc:picChg>
        <pc:picChg chg="del">
          <ac:chgData name="Han Pu" userId="58143fc2-cfc5-42ef-b508-8c755b999827" providerId="ADAL" clId="{C59422A8-1E7F-417E-9D4B-1F31ACBA1089}" dt="2026-05-29T15:54:24.468" v="5470" actId="478"/>
          <ac:picMkLst>
            <pc:docMk/>
            <pc:sldMk cId="3742745639" sldId="638"/>
            <ac:picMk id="25" creationId="{F204FAD6-4B1D-3A7E-DF85-1E249ED4CE88}"/>
          </ac:picMkLst>
        </pc:picChg>
        <pc:picChg chg="add mod">
          <ac:chgData name="Han Pu" userId="58143fc2-cfc5-42ef-b508-8c755b999827" providerId="ADAL" clId="{C59422A8-1E7F-417E-9D4B-1F31ACBA1089}" dt="2026-05-29T16:19:04.285" v="5675" actId="164"/>
          <ac:picMkLst>
            <pc:docMk/>
            <pc:sldMk cId="3742745639" sldId="638"/>
            <ac:picMk id="26" creationId="{DC884E1D-A492-5E85-C94C-9AD405AD5AC6}"/>
          </ac:picMkLst>
        </pc:picChg>
        <pc:picChg chg="add mod">
          <ac:chgData name="Han Pu" userId="58143fc2-cfc5-42ef-b508-8c755b999827" providerId="ADAL" clId="{C59422A8-1E7F-417E-9D4B-1F31ACBA1089}" dt="2026-05-29T16:19:04.285" v="5675" actId="164"/>
          <ac:picMkLst>
            <pc:docMk/>
            <pc:sldMk cId="3742745639" sldId="638"/>
            <ac:picMk id="28" creationId="{82EF1E5A-9FA5-19D5-CC38-7A7586C6F5D4}"/>
          </ac:picMkLst>
        </pc:picChg>
        <pc:picChg chg="add mod">
          <ac:chgData name="Han Pu" userId="58143fc2-cfc5-42ef-b508-8c755b999827" providerId="ADAL" clId="{C59422A8-1E7F-417E-9D4B-1F31ACBA1089}" dt="2026-05-29T16:19:04.285" v="5675" actId="164"/>
          <ac:picMkLst>
            <pc:docMk/>
            <pc:sldMk cId="3742745639" sldId="638"/>
            <ac:picMk id="30" creationId="{A7EEE094-DE95-6E76-B55B-66BCE5A145A9}"/>
          </ac:picMkLst>
        </pc:picChg>
        <pc:picChg chg="add mod">
          <ac:chgData name="Han Pu" userId="58143fc2-cfc5-42ef-b508-8c755b999827" providerId="ADAL" clId="{C59422A8-1E7F-417E-9D4B-1F31ACBA1089}" dt="2026-05-29T16:19:04.285" v="5675" actId="164"/>
          <ac:picMkLst>
            <pc:docMk/>
            <pc:sldMk cId="3742745639" sldId="638"/>
            <ac:picMk id="32" creationId="{A793204A-6AFC-B34C-8719-0557FB2994B6}"/>
          </ac:picMkLst>
        </pc:picChg>
        <pc:picChg chg="add mod">
          <ac:chgData name="Han Pu" userId="58143fc2-cfc5-42ef-b508-8c755b999827" providerId="ADAL" clId="{C59422A8-1E7F-417E-9D4B-1F31ACBA1089}" dt="2026-05-29T16:22:59.124" v="5702" actId="1037"/>
          <ac:picMkLst>
            <pc:docMk/>
            <pc:sldMk cId="3742745639" sldId="638"/>
            <ac:picMk id="36" creationId="{4D80CF29-C701-CF94-48DD-D73E3FF84A1F}"/>
          </ac:picMkLst>
        </pc:picChg>
      </pc:sldChg>
      <pc:sldChg chg="addSp delSp modSp add mod">
        <pc:chgData name="Han Pu" userId="58143fc2-cfc5-42ef-b508-8c755b999827" providerId="ADAL" clId="{C59422A8-1E7F-417E-9D4B-1F31ACBA1089}" dt="2026-05-29T16:48:47.190" v="6005" actId="20577"/>
        <pc:sldMkLst>
          <pc:docMk/>
          <pc:sldMk cId="3503753647" sldId="639"/>
        </pc:sldMkLst>
        <pc:spChg chg="del">
          <ac:chgData name="Han Pu" userId="58143fc2-cfc5-42ef-b508-8c755b999827" providerId="ADAL" clId="{C59422A8-1E7F-417E-9D4B-1F31ACBA1089}" dt="2026-05-29T16:20:35.566" v="5683" actId="478"/>
          <ac:spMkLst>
            <pc:docMk/>
            <pc:sldMk cId="3503753647" sldId="639"/>
            <ac:spMk id="6" creationId="{7AC4907F-644A-2E3D-3487-2C91661BAC2A}"/>
          </ac:spMkLst>
        </pc:spChg>
        <pc:spChg chg="del">
          <ac:chgData name="Han Pu" userId="58143fc2-cfc5-42ef-b508-8c755b999827" providerId="ADAL" clId="{C59422A8-1E7F-417E-9D4B-1F31ACBA1089}" dt="2026-05-29T16:20:35.566" v="5683" actId="478"/>
          <ac:spMkLst>
            <pc:docMk/>
            <pc:sldMk cId="3503753647" sldId="639"/>
            <ac:spMk id="9" creationId="{63195932-3D86-7980-4134-E9F3698ECA4E}"/>
          </ac:spMkLst>
        </pc:spChg>
        <pc:spChg chg="del">
          <ac:chgData name="Han Pu" userId="58143fc2-cfc5-42ef-b508-8c755b999827" providerId="ADAL" clId="{C59422A8-1E7F-417E-9D4B-1F31ACBA1089}" dt="2026-05-29T16:20:35.566" v="5683" actId="478"/>
          <ac:spMkLst>
            <pc:docMk/>
            <pc:sldMk cId="3503753647" sldId="639"/>
            <ac:spMk id="10" creationId="{41AF935E-01DC-C093-F6FF-02960B47EEBB}"/>
          </ac:spMkLst>
        </pc:spChg>
        <pc:spChg chg="del">
          <ac:chgData name="Han Pu" userId="58143fc2-cfc5-42ef-b508-8c755b999827" providerId="ADAL" clId="{C59422A8-1E7F-417E-9D4B-1F31ACBA1089}" dt="2026-05-29T16:20:35.566" v="5683" actId="478"/>
          <ac:spMkLst>
            <pc:docMk/>
            <pc:sldMk cId="3503753647" sldId="639"/>
            <ac:spMk id="11" creationId="{AAEA73A5-FE6B-3FCE-97F0-48B00051E81E}"/>
          </ac:spMkLst>
        </pc:spChg>
        <pc:spChg chg="mod topLvl">
          <ac:chgData name="Han Pu" userId="58143fc2-cfc5-42ef-b508-8c755b999827" providerId="ADAL" clId="{C59422A8-1E7F-417E-9D4B-1F31ACBA1089}" dt="2026-05-29T16:27:04.507" v="5728" actId="1035"/>
          <ac:spMkLst>
            <pc:docMk/>
            <pc:sldMk cId="3503753647" sldId="639"/>
            <ac:spMk id="12" creationId="{53F97144-8D6C-20D3-5082-23848AEC9DA0}"/>
          </ac:spMkLst>
        </pc:spChg>
        <pc:spChg chg="del">
          <ac:chgData name="Han Pu" userId="58143fc2-cfc5-42ef-b508-8c755b999827" providerId="ADAL" clId="{C59422A8-1E7F-417E-9D4B-1F31ACBA1089}" dt="2026-05-29T16:20:35.566" v="5683" actId="478"/>
          <ac:spMkLst>
            <pc:docMk/>
            <pc:sldMk cId="3503753647" sldId="639"/>
            <ac:spMk id="13" creationId="{FBC299CE-C529-CEF8-14F3-18F0AA3FBB23}"/>
          </ac:spMkLst>
        </pc:spChg>
        <pc:spChg chg="add mod">
          <ac:chgData name="Han Pu" userId="58143fc2-cfc5-42ef-b508-8c755b999827" providerId="ADAL" clId="{C59422A8-1E7F-417E-9D4B-1F31ACBA1089}" dt="2026-05-29T16:27:19.784" v="5731" actId="14100"/>
          <ac:spMkLst>
            <pc:docMk/>
            <pc:sldMk cId="3503753647" sldId="639"/>
            <ac:spMk id="27" creationId="{FB2E0D04-DFBD-B076-B108-1AA1F9AE21EE}"/>
          </ac:spMkLst>
        </pc:spChg>
        <pc:spChg chg="add mod">
          <ac:chgData name="Han Pu" userId="58143fc2-cfc5-42ef-b508-8c755b999827" providerId="ADAL" clId="{C59422A8-1E7F-417E-9D4B-1F31ACBA1089}" dt="2026-05-29T16:29:29.985" v="5773" actId="1076"/>
          <ac:spMkLst>
            <pc:docMk/>
            <pc:sldMk cId="3503753647" sldId="639"/>
            <ac:spMk id="29" creationId="{ED92CA71-741B-1FC9-D03F-25AECD1A9F5E}"/>
          </ac:spMkLst>
        </pc:spChg>
        <pc:spChg chg="mod">
          <ac:chgData name="Han Pu" userId="58143fc2-cfc5-42ef-b508-8c755b999827" providerId="ADAL" clId="{C59422A8-1E7F-417E-9D4B-1F31ACBA1089}" dt="2026-05-29T16:20:41.467" v="5684" actId="1076"/>
          <ac:spMkLst>
            <pc:docMk/>
            <pc:sldMk cId="3503753647" sldId="639"/>
            <ac:spMk id="34" creationId="{D2C97318-25AF-06F3-A72F-E533AA8317D3}"/>
          </ac:spMkLst>
        </pc:spChg>
        <pc:spChg chg="add mod">
          <ac:chgData name="Han Pu" userId="58143fc2-cfc5-42ef-b508-8c755b999827" providerId="ADAL" clId="{C59422A8-1E7F-417E-9D4B-1F31ACBA1089}" dt="2026-05-29T16:31:07.425" v="5791" actId="1037"/>
          <ac:spMkLst>
            <pc:docMk/>
            <pc:sldMk cId="3503753647" sldId="639"/>
            <ac:spMk id="38" creationId="{E4DEFBB0-C252-8648-6898-64DD9EE19648}"/>
          </ac:spMkLst>
        </pc:spChg>
        <pc:spChg chg="mod">
          <ac:chgData name="Han Pu" userId="58143fc2-cfc5-42ef-b508-8c755b999827" providerId="ADAL" clId="{C59422A8-1E7F-417E-9D4B-1F31ACBA1089}" dt="2026-05-29T16:48:47.190" v="6005" actId="20577"/>
          <ac:spMkLst>
            <pc:docMk/>
            <pc:sldMk cId="3503753647" sldId="639"/>
            <ac:spMk id="199752" creationId="{F4403F0C-FCAD-92B1-D4DE-FA5B681E9721}"/>
          </ac:spMkLst>
        </pc:spChg>
        <pc:grpChg chg="add del mod">
          <ac:chgData name="Han Pu" userId="58143fc2-cfc5-42ef-b508-8c755b999827" providerId="ADAL" clId="{C59422A8-1E7F-417E-9D4B-1F31ACBA1089}" dt="2026-05-29T16:24:29.168" v="5705" actId="478"/>
          <ac:grpSpMkLst>
            <pc:docMk/>
            <pc:sldMk cId="3503753647" sldId="639"/>
            <ac:grpSpMk id="5" creationId="{AC7D48D3-F868-2C05-8FFF-865CE8397DAF}"/>
          </ac:grpSpMkLst>
        </pc:grpChg>
        <pc:grpChg chg="mod">
          <ac:chgData name="Han Pu" userId="58143fc2-cfc5-42ef-b508-8c755b999827" providerId="ADAL" clId="{C59422A8-1E7F-417E-9D4B-1F31ACBA1089}" dt="2026-05-29T16:20:41.467" v="5684" actId="1076"/>
          <ac:grpSpMkLst>
            <pc:docMk/>
            <pc:sldMk cId="3503753647" sldId="639"/>
            <ac:grpSpMk id="33" creationId="{3D043DDF-6AD9-2C3D-940E-CCF80F6D3418}"/>
          </ac:grpSpMkLst>
        </pc:grpChg>
        <pc:picChg chg="del">
          <ac:chgData name="Han Pu" userId="58143fc2-cfc5-42ef-b508-8c755b999827" providerId="ADAL" clId="{C59422A8-1E7F-417E-9D4B-1F31ACBA1089}" dt="2026-05-29T16:20:35.566" v="5683" actId="478"/>
          <ac:picMkLst>
            <pc:docMk/>
            <pc:sldMk cId="3503753647" sldId="639"/>
            <ac:picMk id="2" creationId="{B5783950-F2F5-4FC5-E36C-14E4A69060C5}"/>
          </ac:picMkLst>
        </pc:picChg>
        <pc:picChg chg="del">
          <ac:chgData name="Han Pu" userId="58143fc2-cfc5-42ef-b508-8c755b999827" providerId="ADAL" clId="{C59422A8-1E7F-417E-9D4B-1F31ACBA1089}" dt="2026-05-29T16:20:35.566" v="5683" actId="478"/>
          <ac:picMkLst>
            <pc:docMk/>
            <pc:sldMk cId="3503753647" sldId="639"/>
            <ac:picMk id="3" creationId="{E27D298E-DA46-926D-D863-10362C57A4C7}"/>
          </ac:picMkLst>
        </pc:picChg>
        <pc:picChg chg="del">
          <ac:chgData name="Han Pu" userId="58143fc2-cfc5-42ef-b508-8c755b999827" providerId="ADAL" clId="{C59422A8-1E7F-417E-9D4B-1F31ACBA1089}" dt="2026-05-29T16:20:35.566" v="5683" actId="478"/>
          <ac:picMkLst>
            <pc:docMk/>
            <pc:sldMk cId="3503753647" sldId="639"/>
            <ac:picMk id="4" creationId="{3FE00AA3-052F-A12C-EF87-526AFB2A5BA8}"/>
          </ac:picMkLst>
        </pc:picChg>
        <pc:picChg chg="del">
          <ac:chgData name="Han Pu" userId="58143fc2-cfc5-42ef-b508-8c755b999827" providerId="ADAL" clId="{C59422A8-1E7F-417E-9D4B-1F31ACBA1089}" dt="2026-05-29T16:20:35.566" v="5683" actId="478"/>
          <ac:picMkLst>
            <pc:docMk/>
            <pc:sldMk cId="3503753647" sldId="639"/>
            <ac:picMk id="7" creationId="{761B3021-D491-0CBB-BDCF-D6DBF1CC04DA}"/>
          </ac:picMkLst>
        </pc:picChg>
        <pc:picChg chg="del">
          <ac:chgData name="Han Pu" userId="58143fc2-cfc5-42ef-b508-8c755b999827" providerId="ADAL" clId="{C59422A8-1E7F-417E-9D4B-1F31ACBA1089}" dt="2026-05-29T16:20:35.566" v="5683" actId="478"/>
          <ac:picMkLst>
            <pc:docMk/>
            <pc:sldMk cId="3503753647" sldId="639"/>
            <ac:picMk id="8" creationId="{0C4EA421-7C77-2DCA-8926-F1697DD8EC73}"/>
          </ac:picMkLst>
        </pc:picChg>
        <pc:picChg chg="del mod topLvl">
          <ac:chgData name="Han Pu" userId="58143fc2-cfc5-42ef-b508-8c755b999827" providerId="ADAL" clId="{C59422A8-1E7F-417E-9D4B-1F31ACBA1089}" dt="2026-05-29T16:24:29.168" v="5705" actId="478"/>
          <ac:picMkLst>
            <pc:docMk/>
            <pc:sldMk cId="3503753647" sldId="639"/>
            <ac:picMk id="14" creationId="{50507843-CDFA-703D-5A9F-32BA7B259CD6}"/>
          </ac:picMkLst>
        </pc:picChg>
        <pc:picChg chg="add mod">
          <ac:chgData name="Han Pu" userId="58143fc2-cfc5-42ef-b508-8c755b999827" providerId="ADAL" clId="{C59422A8-1E7F-417E-9D4B-1F31ACBA1089}" dt="2026-05-29T16:27:04.507" v="5728" actId="1035"/>
          <ac:picMkLst>
            <pc:docMk/>
            <pc:sldMk cId="3503753647" sldId="639"/>
            <ac:picMk id="16" creationId="{BE10F756-0E02-1485-B0B9-24C2EEB3685A}"/>
          </ac:picMkLst>
        </pc:picChg>
        <pc:picChg chg="add mod">
          <ac:chgData name="Han Pu" userId="58143fc2-cfc5-42ef-b508-8c755b999827" providerId="ADAL" clId="{C59422A8-1E7F-417E-9D4B-1F31ACBA1089}" dt="2026-05-29T16:27:04.507" v="5728" actId="1035"/>
          <ac:picMkLst>
            <pc:docMk/>
            <pc:sldMk cId="3503753647" sldId="639"/>
            <ac:picMk id="19" creationId="{2132E165-6BFD-D634-2C9F-9BB65201F68D}"/>
          </ac:picMkLst>
        </pc:picChg>
        <pc:picChg chg="add mod">
          <ac:chgData name="Han Pu" userId="58143fc2-cfc5-42ef-b508-8c755b999827" providerId="ADAL" clId="{C59422A8-1E7F-417E-9D4B-1F31ACBA1089}" dt="2026-05-29T16:27:04.507" v="5728" actId="1035"/>
          <ac:picMkLst>
            <pc:docMk/>
            <pc:sldMk cId="3503753647" sldId="639"/>
            <ac:picMk id="23" creationId="{98E56C24-A3F2-9BFB-44BD-2E63ADAE8F10}"/>
          </ac:picMkLst>
        </pc:picChg>
        <pc:picChg chg="add mod">
          <ac:chgData name="Han Pu" userId="58143fc2-cfc5-42ef-b508-8c755b999827" providerId="ADAL" clId="{C59422A8-1E7F-417E-9D4B-1F31ACBA1089}" dt="2026-05-29T16:27:04.507" v="5728" actId="1035"/>
          <ac:picMkLst>
            <pc:docMk/>
            <pc:sldMk cId="3503753647" sldId="639"/>
            <ac:picMk id="25" creationId="{0A863C80-CBDD-3374-CF66-D0F667EFE55B}"/>
          </ac:picMkLst>
        </pc:picChg>
        <pc:picChg chg="add mod">
          <ac:chgData name="Han Pu" userId="58143fc2-cfc5-42ef-b508-8c755b999827" providerId="ADAL" clId="{C59422A8-1E7F-417E-9D4B-1F31ACBA1089}" dt="2026-05-29T16:30:00.087" v="5776" actId="1076"/>
          <ac:picMkLst>
            <pc:docMk/>
            <pc:sldMk cId="3503753647" sldId="639"/>
            <ac:picMk id="35" creationId="{2489D382-B8DC-CE86-D126-40693B000867}"/>
          </ac:picMkLst>
        </pc:picChg>
        <pc:picChg chg="add mod">
          <ac:chgData name="Han Pu" userId="58143fc2-cfc5-42ef-b508-8c755b999827" providerId="ADAL" clId="{C59422A8-1E7F-417E-9D4B-1F31ACBA1089}" dt="2026-05-29T16:30:48.410" v="5779" actId="1076"/>
          <ac:picMkLst>
            <pc:docMk/>
            <pc:sldMk cId="3503753647" sldId="639"/>
            <ac:picMk id="37" creationId="{C0D24779-8DEE-D358-6011-4C57EED0732C}"/>
          </ac:picMkLst>
        </pc:picChg>
        <pc:picChg chg="add mod">
          <ac:chgData name="Han Pu" userId="58143fc2-cfc5-42ef-b508-8c755b999827" providerId="ADAL" clId="{C59422A8-1E7F-417E-9D4B-1F31ACBA1089}" dt="2026-05-29T16:31:37.523" v="5794" actId="1076"/>
          <ac:picMkLst>
            <pc:docMk/>
            <pc:sldMk cId="3503753647" sldId="639"/>
            <ac:picMk id="40" creationId="{D1308487-E9A8-AD17-C4F2-03C6AB8BCE41}"/>
          </ac:picMkLst>
        </pc:picChg>
      </pc:sldChg>
      <pc:sldChg chg="add del">
        <pc:chgData name="Han Pu" userId="58143fc2-cfc5-42ef-b508-8c755b999827" providerId="ADAL" clId="{C59422A8-1E7F-417E-9D4B-1F31ACBA1089}" dt="2026-05-29T16:20:07.529" v="5678" actId="47"/>
        <pc:sldMkLst>
          <pc:docMk/>
          <pc:sldMk cId="3510396601" sldId="639"/>
        </pc:sldMkLst>
      </pc:sldChg>
      <pc:sldChg chg="addSp delSp modSp add mod delAnim modAnim">
        <pc:chgData name="Han Pu" userId="58143fc2-cfc5-42ef-b508-8c755b999827" providerId="ADAL" clId="{C59422A8-1E7F-417E-9D4B-1F31ACBA1089}" dt="2026-05-29T23:23:27.570" v="6710" actId="20577"/>
        <pc:sldMkLst>
          <pc:docMk/>
          <pc:sldMk cId="291333336" sldId="640"/>
        </pc:sldMkLst>
        <pc:spChg chg="add del mod">
          <ac:chgData name="Han Pu" userId="58143fc2-cfc5-42ef-b508-8c755b999827" providerId="ADAL" clId="{C59422A8-1E7F-417E-9D4B-1F31ACBA1089}" dt="2026-05-29T23:19:23.856" v="6660" actId="478"/>
          <ac:spMkLst>
            <pc:docMk/>
            <pc:sldMk cId="291333336" sldId="640"/>
            <ac:spMk id="2" creationId="{C741DBB1-60A9-9F2B-41B8-2699307B95CC}"/>
          </ac:spMkLst>
        </pc:spChg>
        <pc:spChg chg="add del mod">
          <ac:chgData name="Han Pu" userId="58143fc2-cfc5-42ef-b508-8c755b999827" providerId="ADAL" clId="{C59422A8-1E7F-417E-9D4B-1F31ACBA1089}" dt="2026-05-29T23:19:23.856" v="6660" actId="478"/>
          <ac:spMkLst>
            <pc:docMk/>
            <pc:sldMk cId="291333336" sldId="640"/>
            <ac:spMk id="5" creationId="{B0F3F580-981C-47DB-1B26-B3AC9DFEB586}"/>
          </ac:spMkLst>
        </pc:spChg>
        <pc:spChg chg="add mod">
          <ac:chgData name="Han Pu" userId="58143fc2-cfc5-42ef-b508-8c755b999827" providerId="ADAL" clId="{C59422A8-1E7F-417E-9D4B-1F31ACBA1089}" dt="2026-05-29T16:43:43.189" v="5919" actId="1035"/>
          <ac:spMkLst>
            <pc:docMk/>
            <pc:sldMk cId="291333336" sldId="640"/>
            <ac:spMk id="6" creationId="{1A615DB4-7CF8-A416-0F90-E14CDB6B486C}"/>
          </ac:spMkLst>
        </pc:spChg>
        <pc:spChg chg="add mod">
          <ac:chgData name="Han Pu" userId="58143fc2-cfc5-42ef-b508-8c755b999827" providerId="ADAL" clId="{C59422A8-1E7F-417E-9D4B-1F31ACBA1089}" dt="2026-05-29T16:43:50.262" v="5932" actId="1037"/>
          <ac:spMkLst>
            <pc:docMk/>
            <pc:sldMk cId="291333336" sldId="640"/>
            <ac:spMk id="8" creationId="{1543C093-99B3-1E3C-50C0-DB33D3EDE366}"/>
          </ac:spMkLst>
        </pc:spChg>
        <pc:spChg chg="del">
          <ac:chgData name="Han Pu" userId="58143fc2-cfc5-42ef-b508-8c755b999827" providerId="ADAL" clId="{C59422A8-1E7F-417E-9D4B-1F31ACBA1089}" dt="2026-05-29T16:34:53.799" v="5796" actId="478"/>
          <ac:spMkLst>
            <pc:docMk/>
            <pc:sldMk cId="291333336" sldId="640"/>
            <ac:spMk id="12" creationId="{C89FCE34-215A-C4BB-0E99-C77A0BA58F46}"/>
          </ac:spMkLst>
        </pc:spChg>
        <pc:spChg chg="add del mod">
          <ac:chgData name="Han Pu" userId="58143fc2-cfc5-42ef-b508-8c755b999827" providerId="ADAL" clId="{C59422A8-1E7F-417E-9D4B-1F31ACBA1089}" dt="2026-05-29T23:19:23.856" v="6660" actId="478"/>
          <ac:spMkLst>
            <pc:docMk/>
            <pc:sldMk cId="291333336" sldId="640"/>
            <ac:spMk id="14" creationId="{368F80E1-13D7-4A91-F725-1BCE844C685F}"/>
          </ac:spMkLst>
        </pc:spChg>
        <pc:spChg chg="add mod">
          <ac:chgData name="Han Pu" userId="58143fc2-cfc5-42ef-b508-8c755b999827" providerId="ADAL" clId="{C59422A8-1E7F-417E-9D4B-1F31ACBA1089}" dt="2026-05-29T23:22:22.555" v="6695" actId="20577"/>
          <ac:spMkLst>
            <pc:docMk/>
            <pc:sldMk cId="291333336" sldId="640"/>
            <ac:spMk id="18" creationId="{CD28C577-21FB-1A54-792D-4BE2FD095C28}"/>
          </ac:spMkLst>
        </pc:spChg>
        <pc:spChg chg="add mod">
          <ac:chgData name="Han Pu" userId="58143fc2-cfc5-42ef-b508-8c755b999827" providerId="ADAL" clId="{C59422A8-1E7F-417E-9D4B-1F31ACBA1089}" dt="2026-05-29T23:23:27.570" v="6710" actId="20577"/>
          <ac:spMkLst>
            <pc:docMk/>
            <pc:sldMk cId="291333336" sldId="640"/>
            <ac:spMk id="20" creationId="{AD369B90-828D-A1A5-A0AE-BAAED73364C4}"/>
          </ac:spMkLst>
        </pc:spChg>
        <pc:spChg chg="del">
          <ac:chgData name="Han Pu" userId="58143fc2-cfc5-42ef-b508-8c755b999827" providerId="ADAL" clId="{C59422A8-1E7F-417E-9D4B-1F31ACBA1089}" dt="2026-05-29T16:34:53.799" v="5796" actId="478"/>
          <ac:spMkLst>
            <pc:docMk/>
            <pc:sldMk cId="291333336" sldId="640"/>
            <ac:spMk id="27" creationId="{C07132F1-1095-C9F4-B0D6-5F641D0E6632}"/>
          </ac:spMkLst>
        </pc:spChg>
        <pc:spChg chg="mod">
          <ac:chgData name="Han Pu" userId="58143fc2-cfc5-42ef-b508-8c755b999827" providerId="ADAL" clId="{C59422A8-1E7F-417E-9D4B-1F31ACBA1089}" dt="2026-05-29T16:43:43.189" v="5919" actId="1035"/>
          <ac:spMkLst>
            <pc:docMk/>
            <pc:sldMk cId="291333336" sldId="640"/>
            <ac:spMk id="29" creationId="{E4EDE225-1789-85C2-3829-E422B80AF963}"/>
          </ac:spMkLst>
        </pc:spChg>
        <pc:spChg chg="del">
          <ac:chgData name="Han Pu" userId="58143fc2-cfc5-42ef-b508-8c755b999827" providerId="ADAL" clId="{C59422A8-1E7F-417E-9D4B-1F31ACBA1089}" dt="2026-05-29T16:34:53.799" v="5796" actId="478"/>
          <ac:spMkLst>
            <pc:docMk/>
            <pc:sldMk cId="291333336" sldId="640"/>
            <ac:spMk id="34" creationId="{09D68ACB-2E30-2AFA-8ACD-D063FE4CDA5F}"/>
          </ac:spMkLst>
        </pc:spChg>
        <pc:spChg chg="mod">
          <ac:chgData name="Han Pu" userId="58143fc2-cfc5-42ef-b508-8c755b999827" providerId="ADAL" clId="{C59422A8-1E7F-417E-9D4B-1F31ACBA1089}" dt="2026-05-29T16:43:43.189" v="5919" actId="1035"/>
          <ac:spMkLst>
            <pc:docMk/>
            <pc:sldMk cId="291333336" sldId="640"/>
            <ac:spMk id="38" creationId="{5CA543AB-818C-23DE-A0E4-2BA8A7307028}"/>
          </ac:spMkLst>
        </pc:spChg>
        <pc:spChg chg="mod">
          <ac:chgData name="Han Pu" userId="58143fc2-cfc5-42ef-b508-8c755b999827" providerId="ADAL" clId="{C59422A8-1E7F-417E-9D4B-1F31ACBA1089}" dt="2026-05-29T16:40:01.472" v="5834" actId="20577"/>
          <ac:spMkLst>
            <pc:docMk/>
            <pc:sldMk cId="291333336" sldId="640"/>
            <ac:spMk id="199752" creationId="{C8919BA6-EC7D-DC73-9148-2817687C6D0A}"/>
          </ac:spMkLst>
        </pc:spChg>
        <pc:grpChg chg="del">
          <ac:chgData name="Han Pu" userId="58143fc2-cfc5-42ef-b508-8c755b999827" providerId="ADAL" clId="{C59422A8-1E7F-417E-9D4B-1F31ACBA1089}" dt="2026-05-29T16:34:53.799" v="5796" actId="478"/>
          <ac:grpSpMkLst>
            <pc:docMk/>
            <pc:sldMk cId="291333336" sldId="640"/>
            <ac:grpSpMk id="33" creationId="{1842C4AE-0EDF-8FF3-B198-07E10A09F5BD}"/>
          </ac:grpSpMkLst>
        </pc:grpChg>
        <pc:picChg chg="add del mod">
          <ac:chgData name="Han Pu" userId="58143fc2-cfc5-42ef-b508-8c755b999827" providerId="ADAL" clId="{C59422A8-1E7F-417E-9D4B-1F31ACBA1089}" dt="2026-05-29T23:19:23.856" v="6660" actId="478"/>
          <ac:picMkLst>
            <pc:docMk/>
            <pc:sldMk cId="291333336" sldId="640"/>
            <ac:picMk id="4" creationId="{5E1B822D-8BDE-F194-4B56-0CE196C9A7F0}"/>
          </ac:picMkLst>
        </pc:picChg>
        <pc:picChg chg="add del mod">
          <ac:chgData name="Han Pu" userId="58143fc2-cfc5-42ef-b508-8c755b999827" providerId="ADAL" clId="{C59422A8-1E7F-417E-9D4B-1F31ACBA1089}" dt="2026-05-29T16:45:08.227" v="5955" actId="478"/>
          <ac:picMkLst>
            <pc:docMk/>
            <pc:sldMk cId="291333336" sldId="640"/>
            <ac:picMk id="10" creationId="{6E8C55B2-6E9F-9074-EA58-CDF903E058ED}"/>
          </ac:picMkLst>
        </pc:picChg>
        <pc:picChg chg="add del mod">
          <ac:chgData name="Han Pu" userId="58143fc2-cfc5-42ef-b508-8c755b999827" providerId="ADAL" clId="{C59422A8-1E7F-417E-9D4B-1F31ACBA1089}" dt="2026-05-29T23:19:23.856" v="6660" actId="478"/>
          <ac:picMkLst>
            <pc:docMk/>
            <pc:sldMk cId="291333336" sldId="640"/>
            <ac:picMk id="13" creationId="{0ACBE7EF-EEDD-25E3-0B4B-B78F65AB287C}"/>
          </ac:picMkLst>
        </pc:picChg>
        <pc:picChg chg="del">
          <ac:chgData name="Han Pu" userId="58143fc2-cfc5-42ef-b508-8c755b999827" providerId="ADAL" clId="{C59422A8-1E7F-417E-9D4B-1F31ACBA1089}" dt="2026-05-29T16:34:53.799" v="5796" actId="478"/>
          <ac:picMkLst>
            <pc:docMk/>
            <pc:sldMk cId="291333336" sldId="640"/>
            <ac:picMk id="16" creationId="{96723B6A-FBD5-2B82-88C9-3E25537ADDD0}"/>
          </ac:picMkLst>
        </pc:picChg>
        <pc:picChg chg="add mod">
          <ac:chgData name="Han Pu" userId="58143fc2-cfc5-42ef-b508-8c755b999827" providerId="ADAL" clId="{C59422A8-1E7F-417E-9D4B-1F31ACBA1089}" dt="2026-05-29T23:21:05.080" v="6666" actId="1076"/>
          <ac:picMkLst>
            <pc:docMk/>
            <pc:sldMk cId="291333336" sldId="640"/>
            <ac:picMk id="17" creationId="{087841FA-8EE0-FFC0-6E08-6C17C3150EB6}"/>
          </ac:picMkLst>
        </pc:picChg>
        <pc:picChg chg="del">
          <ac:chgData name="Han Pu" userId="58143fc2-cfc5-42ef-b508-8c755b999827" providerId="ADAL" clId="{C59422A8-1E7F-417E-9D4B-1F31ACBA1089}" dt="2026-05-29T16:34:53.799" v="5796" actId="478"/>
          <ac:picMkLst>
            <pc:docMk/>
            <pc:sldMk cId="291333336" sldId="640"/>
            <ac:picMk id="19" creationId="{5997D743-5D01-164D-7DC9-7460E1C9DE4E}"/>
          </ac:picMkLst>
        </pc:picChg>
        <pc:picChg chg="del">
          <ac:chgData name="Han Pu" userId="58143fc2-cfc5-42ef-b508-8c755b999827" providerId="ADAL" clId="{C59422A8-1E7F-417E-9D4B-1F31ACBA1089}" dt="2026-05-29T16:34:53.799" v="5796" actId="478"/>
          <ac:picMkLst>
            <pc:docMk/>
            <pc:sldMk cId="291333336" sldId="640"/>
            <ac:picMk id="23" creationId="{4761E2C0-E54A-C3B7-C405-B4CCA6ED5475}"/>
          </ac:picMkLst>
        </pc:picChg>
        <pc:picChg chg="del">
          <ac:chgData name="Han Pu" userId="58143fc2-cfc5-42ef-b508-8c755b999827" providerId="ADAL" clId="{C59422A8-1E7F-417E-9D4B-1F31ACBA1089}" dt="2026-05-29T16:34:53.799" v="5796" actId="478"/>
          <ac:picMkLst>
            <pc:docMk/>
            <pc:sldMk cId="291333336" sldId="640"/>
            <ac:picMk id="25" creationId="{D0B91A0A-1D7A-0DCC-42CB-A2B43429D6CF}"/>
          </ac:picMkLst>
        </pc:picChg>
        <pc:picChg chg="mod">
          <ac:chgData name="Han Pu" userId="58143fc2-cfc5-42ef-b508-8c755b999827" providerId="ADAL" clId="{C59422A8-1E7F-417E-9D4B-1F31ACBA1089}" dt="2026-05-29T16:43:43.189" v="5919" actId="1035"/>
          <ac:picMkLst>
            <pc:docMk/>
            <pc:sldMk cId="291333336" sldId="640"/>
            <ac:picMk id="35" creationId="{568BE551-AE9C-2C89-4616-767E48B6001B}"/>
          </ac:picMkLst>
        </pc:picChg>
        <pc:picChg chg="mod">
          <ac:chgData name="Han Pu" userId="58143fc2-cfc5-42ef-b508-8c755b999827" providerId="ADAL" clId="{C59422A8-1E7F-417E-9D4B-1F31ACBA1089}" dt="2026-05-29T16:43:43.189" v="5919" actId="1035"/>
          <ac:picMkLst>
            <pc:docMk/>
            <pc:sldMk cId="291333336" sldId="640"/>
            <ac:picMk id="37" creationId="{DA0ED8B9-E5D8-B30C-A320-C1437FB68787}"/>
          </ac:picMkLst>
        </pc:picChg>
        <pc:picChg chg="mod">
          <ac:chgData name="Han Pu" userId="58143fc2-cfc5-42ef-b508-8c755b999827" providerId="ADAL" clId="{C59422A8-1E7F-417E-9D4B-1F31ACBA1089}" dt="2026-05-29T16:43:43.189" v="5919" actId="1035"/>
          <ac:picMkLst>
            <pc:docMk/>
            <pc:sldMk cId="291333336" sldId="640"/>
            <ac:picMk id="40" creationId="{8044FB47-F1CA-C0A0-75A3-78431F545E24}"/>
          </ac:picMkLst>
        </pc:picChg>
      </pc:sldChg>
      <pc:sldChg chg="addSp delSp modSp add mod delAnim">
        <pc:chgData name="Han Pu" userId="58143fc2-cfc5-42ef-b508-8c755b999827" providerId="ADAL" clId="{C59422A8-1E7F-417E-9D4B-1F31ACBA1089}" dt="2026-05-29T23:25:35.873" v="6717" actId="14100"/>
        <pc:sldMkLst>
          <pc:docMk/>
          <pc:sldMk cId="1460640080" sldId="641"/>
        </pc:sldMkLst>
        <pc:spChg chg="del mod">
          <ac:chgData name="Han Pu" userId="58143fc2-cfc5-42ef-b508-8c755b999827" providerId="ADAL" clId="{C59422A8-1E7F-417E-9D4B-1F31ACBA1089}" dt="2026-05-29T23:24:57.040" v="6712" actId="478"/>
          <ac:spMkLst>
            <pc:docMk/>
            <pc:sldMk cId="1460640080" sldId="641"/>
            <ac:spMk id="2" creationId="{F1010B6B-553C-0C5B-3500-060A880AB597}"/>
          </ac:spMkLst>
        </pc:spChg>
        <pc:spChg chg="del">
          <ac:chgData name="Han Pu" userId="58143fc2-cfc5-42ef-b508-8c755b999827" providerId="ADAL" clId="{C59422A8-1E7F-417E-9D4B-1F31ACBA1089}" dt="2026-05-29T17:58:01.383" v="6032" actId="478"/>
          <ac:spMkLst>
            <pc:docMk/>
            <pc:sldMk cId="1460640080" sldId="641"/>
            <ac:spMk id="5" creationId="{64EFCA14-F2D9-33CE-8710-778DA777BBAC}"/>
          </ac:spMkLst>
        </pc:spChg>
        <pc:spChg chg="mod">
          <ac:chgData name="Han Pu" userId="58143fc2-cfc5-42ef-b508-8c755b999827" providerId="ADAL" clId="{C59422A8-1E7F-417E-9D4B-1F31ACBA1089}" dt="2026-05-29T17:56:12.944" v="6029" actId="20577"/>
          <ac:spMkLst>
            <pc:docMk/>
            <pc:sldMk cId="1460640080" sldId="641"/>
            <ac:spMk id="6" creationId="{F63E03D7-D83D-A0CC-37C5-2A5012774550}"/>
          </ac:spMkLst>
        </pc:spChg>
        <pc:spChg chg="del">
          <ac:chgData name="Han Pu" userId="58143fc2-cfc5-42ef-b508-8c755b999827" providerId="ADAL" clId="{C59422A8-1E7F-417E-9D4B-1F31ACBA1089}" dt="2026-05-29T17:58:38.880" v="6039" actId="478"/>
          <ac:spMkLst>
            <pc:docMk/>
            <pc:sldMk cId="1460640080" sldId="641"/>
            <ac:spMk id="14" creationId="{3BD14002-0B1D-5C40-8FB3-80C1998C527C}"/>
          </ac:spMkLst>
        </pc:spChg>
        <pc:spChg chg="mod">
          <ac:chgData name="Han Pu" userId="58143fc2-cfc5-42ef-b508-8c755b999827" providerId="ADAL" clId="{C59422A8-1E7F-417E-9D4B-1F31ACBA1089}" dt="2026-05-29T17:55:36.398" v="6010" actId="20577"/>
          <ac:spMkLst>
            <pc:docMk/>
            <pc:sldMk cId="1460640080" sldId="641"/>
            <ac:spMk id="199752" creationId="{55B1AA7D-3305-FDBA-BD09-06184EAF2AD4}"/>
          </ac:spMkLst>
        </pc:spChg>
        <pc:picChg chg="del">
          <ac:chgData name="Han Pu" userId="58143fc2-cfc5-42ef-b508-8c755b999827" providerId="ADAL" clId="{C59422A8-1E7F-417E-9D4B-1F31ACBA1089}" dt="2026-05-29T17:57:59.431" v="6031" actId="478"/>
          <ac:picMkLst>
            <pc:docMk/>
            <pc:sldMk cId="1460640080" sldId="641"/>
            <ac:picMk id="4" creationId="{86F3D5D9-0AF3-6604-CE84-366D252C889B}"/>
          </ac:picMkLst>
        </pc:picChg>
        <pc:picChg chg="add del mod">
          <ac:chgData name="Han Pu" userId="58143fc2-cfc5-42ef-b508-8c755b999827" providerId="ADAL" clId="{C59422A8-1E7F-417E-9D4B-1F31ACBA1089}" dt="2026-05-29T23:24:58.320" v="6713" actId="478"/>
          <ac:picMkLst>
            <pc:docMk/>
            <pc:sldMk cId="1460640080" sldId="641"/>
            <ac:picMk id="7" creationId="{111817F9-FF89-679D-1265-945040C85968}"/>
          </ac:picMkLst>
        </pc:picChg>
        <pc:picChg chg="add del mod">
          <ac:chgData name="Han Pu" userId="58143fc2-cfc5-42ef-b508-8c755b999827" providerId="ADAL" clId="{C59422A8-1E7F-417E-9D4B-1F31ACBA1089}" dt="2026-05-29T23:24:57.040" v="6712" actId="478"/>
          <ac:picMkLst>
            <pc:docMk/>
            <pc:sldMk cId="1460640080" sldId="641"/>
            <ac:picMk id="10" creationId="{3356251F-0083-40CA-5FC2-CEF6B8462B94}"/>
          </ac:picMkLst>
        </pc:picChg>
        <pc:picChg chg="add del mod">
          <ac:chgData name="Han Pu" userId="58143fc2-cfc5-42ef-b508-8c755b999827" providerId="ADAL" clId="{C59422A8-1E7F-417E-9D4B-1F31ACBA1089}" dt="2026-05-29T23:24:57.040" v="6712" actId="478"/>
          <ac:picMkLst>
            <pc:docMk/>
            <pc:sldMk cId="1460640080" sldId="641"/>
            <ac:picMk id="12" creationId="{D3D9DD5A-D160-B591-20DA-FB1B1901C199}"/>
          </ac:picMkLst>
        </pc:picChg>
        <pc:picChg chg="del">
          <ac:chgData name="Han Pu" userId="58143fc2-cfc5-42ef-b508-8c755b999827" providerId="ADAL" clId="{C59422A8-1E7F-417E-9D4B-1F31ACBA1089}" dt="2026-05-29T17:58:38.880" v="6039" actId="478"/>
          <ac:picMkLst>
            <pc:docMk/>
            <pc:sldMk cId="1460640080" sldId="641"/>
            <ac:picMk id="13" creationId="{69BA0099-841F-21D2-8A78-AE4963018288}"/>
          </ac:picMkLst>
        </pc:picChg>
        <pc:picChg chg="add del mod">
          <ac:chgData name="Han Pu" userId="58143fc2-cfc5-42ef-b508-8c755b999827" providerId="ADAL" clId="{C59422A8-1E7F-417E-9D4B-1F31ACBA1089}" dt="2026-05-29T23:24:57.040" v="6712" actId="478"/>
          <ac:picMkLst>
            <pc:docMk/>
            <pc:sldMk cId="1460640080" sldId="641"/>
            <ac:picMk id="16" creationId="{6D175019-70FF-D428-5496-13B3D3F9EDCA}"/>
          </ac:picMkLst>
        </pc:picChg>
        <pc:picChg chg="add mod">
          <ac:chgData name="Han Pu" userId="58143fc2-cfc5-42ef-b508-8c755b999827" providerId="ADAL" clId="{C59422A8-1E7F-417E-9D4B-1F31ACBA1089}" dt="2026-05-29T23:25:35.873" v="6717" actId="14100"/>
          <ac:picMkLst>
            <pc:docMk/>
            <pc:sldMk cId="1460640080" sldId="641"/>
            <ac:picMk id="18" creationId="{73CA1523-E8A1-BC01-0FEB-8055CB6847EA}"/>
          </ac:picMkLst>
        </pc:picChg>
      </pc:sldChg>
      <pc:sldChg chg="addSp delSp modSp add mod">
        <pc:chgData name="Han Pu" userId="58143fc2-cfc5-42ef-b508-8c755b999827" providerId="ADAL" clId="{C59422A8-1E7F-417E-9D4B-1F31ACBA1089}" dt="2026-05-29T19:40:13.217" v="6505" actId="1076"/>
        <pc:sldMkLst>
          <pc:docMk/>
          <pc:sldMk cId="1362987783" sldId="642"/>
        </pc:sldMkLst>
        <pc:spChg chg="del">
          <ac:chgData name="Han Pu" userId="58143fc2-cfc5-42ef-b508-8c755b999827" providerId="ADAL" clId="{C59422A8-1E7F-417E-9D4B-1F31ACBA1089}" dt="2026-05-29T18:08:26.429" v="6094" actId="478"/>
          <ac:spMkLst>
            <pc:docMk/>
            <pc:sldMk cId="1362987783" sldId="642"/>
            <ac:spMk id="2" creationId="{23F8A730-5C1C-7E34-F2A6-3EADA8920E38}"/>
          </ac:spMkLst>
        </pc:spChg>
        <pc:spChg chg="add mod">
          <ac:chgData name="Han Pu" userId="58143fc2-cfc5-42ef-b508-8c755b999827" providerId="ADAL" clId="{C59422A8-1E7F-417E-9D4B-1F31ACBA1089}" dt="2026-05-29T19:40:13.217" v="6505" actId="1076"/>
          <ac:spMkLst>
            <pc:docMk/>
            <pc:sldMk cId="1362987783" sldId="642"/>
            <ac:spMk id="3" creationId="{9DF878F5-F898-34D5-3EA1-F5DE759D0922}"/>
          </ac:spMkLst>
        </pc:spChg>
        <pc:spChg chg="del">
          <ac:chgData name="Han Pu" userId="58143fc2-cfc5-42ef-b508-8c755b999827" providerId="ADAL" clId="{C59422A8-1E7F-417E-9D4B-1F31ACBA1089}" dt="2026-05-29T18:08:26.429" v="6094" actId="478"/>
          <ac:spMkLst>
            <pc:docMk/>
            <pc:sldMk cId="1362987783" sldId="642"/>
            <ac:spMk id="6" creationId="{F3F59F91-1E89-8418-4ED8-E8BFE67B01B2}"/>
          </ac:spMkLst>
        </pc:spChg>
        <pc:spChg chg="del">
          <ac:chgData name="Han Pu" userId="58143fc2-cfc5-42ef-b508-8c755b999827" providerId="ADAL" clId="{C59422A8-1E7F-417E-9D4B-1F31ACBA1089}" dt="2026-05-29T18:08:26.429" v="6094" actId="478"/>
          <ac:spMkLst>
            <pc:docMk/>
            <pc:sldMk cId="1362987783" sldId="642"/>
            <ac:spMk id="8" creationId="{BA370717-9540-40D1-C9E4-30C5A2DEA5FD}"/>
          </ac:spMkLst>
        </pc:spChg>
        <pc:spChg chg="add mod">
          <ac:chgData name="Han Pu" userId="58143fc2-cfc5-42ef-b508-8c755b999827" providerId="ADAL" clId="{C59422A8-1E7F-417E-9D4B-1F31ACBA1089}" dt="2026-05-29T18:28:04.005" v="6249" actId="20577"/>
          <ac:spMkLst>
            <pc:docMk/>
            <pc:sldMk cId="1362987783" sldId="642"/>
            <ac:spMk id="15" creationId="{577AF7F8-B8D9-818C-72EF-2BDC599EA936}"/>
          </ac:spMkLst>
        </pc:spChg>
        <pc:spChg chg="add mod">
          <ac:chgData name="Han Pu" userId="58143fc2-cfc5-42ef-b508-8c755b999827" providerId="ADAL" clId="{C59422A8-1E7F-417E-9D4B-1F31ACBA1089}" dt="2026-05-29T18:29:58.096" v="6279" actId="1076"/>
          <ac:spMkLst>
            <pc:docMk/>
            <pc:sldMk cId="1362987783" sldId="642"/>
            <ac:spMk id="17" creationId="{0B488E21-DFA9-4482-0067-1CC94C473846}"/>
          </ac:spMkLst>
        </pc:spChg>
        <pc:spChg chg="add mod">
          <ac:chgData name="Han Pu" userId="58143fc2-cfc5-42ef-b508-8c755b999827" providerId="ADAL" clId="{C59422A8-1E7F-417E-9D4B-1F31ACBA1089}" dt="2026-05-29T18:29:00.737" v="6269" actId="1076"/>
          <ac:spMkLst>
            <pc:docMk/>
            <pc:sldMk cId="1362987783" sldId="642"/>
            <ac:spMk id="18" creationId="{C2F4F1A5-2201-0CE9-3CD6-CEE61751EEFB}"/>
          </ac:spMkLst>
        </pc:spChg>
        <pc:spChg chg="add mod">
          <ac:chgData name="Han Pu" userId="58143fc2-cfc5-42ef-b508-8c755b999827" providerId="ADAL" clId="{C59422A8-1E7F-417E-9D4B-1F31ACBA1089}" dt="2026-05-29T18:32:50.696" v="6317" actId="255"/>
          <ac:spMkLst>
            <pc:docMk/>
            <pc:sldMk cId="1362987783" sldId="642"/>
            <ac:spMk id="19" creationId="{05A5E1A0-722A-0C08-68F8-E1FDB7D2B986}"/>
          </ac:spMkLst>
        </pc:spChg>
        <pc:spChg chg="del">
          <ac:chgData name="Han Pu" userId="58143fc2-cfc5-42ef-b508-8c755b999827" providerId="ADAL" clId="{C59422A8-1E7F-417E-9D4B-1F31ACBA1089}" dt="2026-05-29T18:08:26.429" v="6094" actId="478"/>
          <ac:spMkLst>
            <pc:docMk/>
            <pc:sldMk cId="1362987783" sldId="642"/>
            <ac:spMk id="29" creationId="{A6C1262A-75BA-8535-ABD5-21E368B33604}"/>
          </ac:spMkLst>
        </pc:spChg>
        <pc:spChg chg="del">
          <ac:chgData name="Han Pu" userId="58143fc2-cfc5-42ef-b508-8c755b999827" providerId="ADAL" clId="{C59422A8-1E7F-417E-9D4B-1F31ACBA1089}" dt="2026-05-29T18:08:26.429" v="6094" actId="478"/>
          <ac:spMkLst>
            <pc:docMk/>
            <pc:sldMk cId="1362987783" sldId="642"/>
            <ac:spMk id="38" creationId="{0EADF138-F59F-285E-66E1-9CF07809F11A}"/>
          </ac:spMkLst>
        </pc:spChg>
        <pc:spChg chg="mod">
          <ac:chgData name="Han Pu" userId="58143fc2-cfc5-42ef-b508-8c755b999827" providerId="ADAL" clId="{C59422A8-1E7F-417E-9D4B-1F31ACBA1089}" dt="2026-05-29T18:08:20.905" v="6093" actId="14100"/>
          <ac:spMkLst>
            <pc:docMk/>
            <pc:sldMk cId="1362987783" sldId="642"/>
            <ac:spMk id="199752" creationId="{2D4EA70C-2212-ED40-37A0-B79FFE3C0E86}"/>
          </ac:spMkLst>
        </pc:spChg>
        <pc:picChg chg="add mod">
          <ac:chgData name="Han Pu" userId="58143fc2-cfc5-42ef-b508-8c755b999827" providerId="ADAL" clId="{C59422A8-1E7F-417E-9D4B-1F31ACBA1089}" dt="2026-05-29T18:27:16.636" v="6211" actId="1036"/>
          <ac:picMkLst>
            <pc:docMk/>
            <pc:sldMk cId="1362987783" sldId="642"/>
            <ac:picMk id="5" creationId="{6CA90027-8FBD-C8EC-CD1A-D6BAE340DD21}"/>
          </ac:picMkLst>
        </pc:picChg>
        <pc:picChg chg="del">
          <ac:chgData name="Han Pu" userId="58143fc2-cfc5-42ef-b508-8c755b999827" providerId="ADAL" clId="{C59422A8-1E7F-417E-9D4B-1F31ACBA1089}" dt="2026-05-29T18:08:26.429" v="6094" actId="478"/>
          <ac:picMkLst>
            <pc:docMk/>
            <pc:sldMk cId="1362987783" sldId="642"/>
            <ac:picMk id="7" creationId="{B94606F7-8DD6-98C4-95A8-88D3303D33B4}"/>
          </ac:picMkLst>
        </pc:picChg>
        <pc:picChg chg="add mod">
          <ac:chgData name="Han Pu" userId="58143fc2-cfc5-42ef-b508-8c755b999827" providerId="ADAL" clId="{C59422A8-1E7F-417E-9D4B-1F31ACBA1089}" dt="2026-05-29T18:27:16.636" v="6211" actId="1036"/>
          <ac:picMkLst>
            <pc:docMk/>
            <pc:sldMk cId="1362987783" sldId="642"/>
            <ac:picMk id="11" creationId="{25DB9B52-5AB5-8479-088E-03E554874D81}"/>
          </ac:picMkLst>
        </pc:picChg>
        <pc:picChg chg="del">
          <ac:chgData name="Han Pu" userId="58143fc2-cfc5-42ef-b508-8c755b999827" providerId="ADAL" clId="{C59422A8-1E7F-417E-9D4B-1F31ACBA1089}" dt="2026-05-29T18:08:26.429" v="6094" actId="478"/>
          <ac:picMkLst>
            <pc:docMk/>
            <pc:sldMk cId="1362987783" sldId="642"/>
            <ac:picMk id="12" creationId="{893EFF68-1A35-4B10-D8C2-E51F93261180}"/>
          </ac:picMkLst>
        </pc:picChg>
        <pc:picChg chg="add mod">
          <ac:chgData name="Han Pu" userId="58143fc2-cfc5-42ef-b508-8c755b999827" providerId="ADAL" clId="{C59422A8-1E7F-417E-9D4B-1F31ACBA1089}" dt="2026-05-29T18:27:16.636" v="6211" actId="1036"/>
          <ac:picMkLst>
            <pc:docMk/>
            <pc:sldMk cId="1362987783" sldId="642"/>
            <ac:picMk id="14" creationId="{FFBFFAE0-BA73-9239-AA22-121EB24F4EF6}"/>
          </ac:picMkLst>
        </pc:picChg>
        <pc:picChg chg="del">
          <ac:chgData name="Han Pu" userId="58143fc2-cfc5-42ef-b508-8c755b999827" providerId="ADAL" clId="{C59422A8-1E7F-417E-9D4B-1F31ACBA1089}" dt="2026-05-29T18:08:26.429" v="6094" actId="478"/>
          <ac:picMkLst>
            <pc:docMk/>
            <pc:sldMk cId="1362987783" sldId="642"/>
            <ac:picMk id="16" creationId="{2F1A9B7C-4ED5-DC77-C719-CE4106533774}"/>
          </ac:picMkLst>
        </pc:picChg>
        <pc:picChg chg="del">
          <ac:chgData name="Han Pu" userId="58143fc2-cfc5-42ef-b508-8c755b999827" providerId="ADAL" clId="{C59422A8-1E7F-417E-9D4B-1F31ACBA1089}" dt="2026-05-29T18:08:26.429" v="6094" actId="478"/>
          <ac:picMkLst>
            <pc:docMk/>
            <pc:sldMk cId="1362987783" sldId="642"/>
            <ac:picMk id="35" creationId="{B65A2FF2-0168-EF13-757E-EBC65EA280DD}"/>
          </ac:picMkLst>
        </pc:picChg>
        <pc:picChg chg="del">
          <ac:chgData name="Han Pu" userId="58143fc2-cfc5-42ef-b508-8c755b999827" providerId="ADAL" clId="{C59422A8-1E7F-417E-9D4B-1F31ACBA1089}" dt="2026-05-29T18:08:26.429" v="6094" actId="478"/>
          <ac:picMkLst>
            <pc:docMk/>
            <pc:sldMk cId="1362987783" sldId="642"/>
            <ac:picMk id="37" creationId="{08DCB156-F448-7841-9545-9D31E1644EFA}"/>
          </ac:picMkLst>
        </pc:picChg>
      </pc:sldChg>
      <pc:sldChg chg="del">
        <pc:chgData name="Han Pu" userId="58143fc2-cfc5-42ef-b508-8c755b999827" providerId="ADAL" clId="{C59422A8-1E7F-417E-9D4B-1F31ACBA1089}" dt="2026-05-28T14:27:24.798" v="3682" actId="47"/>
        <pc:sldMkLst>
          <pc:docMk/>
          <pc:sldMk cId="3199754512" sldId="643"/>
        </pc:sldMkLst>
      </pc:sldChg>
      <pc:sldChg chg="add del">
        <pc:chgData name="Han Pu" userId="58143fc2-cfc5-42ef-b508-8c755b999827" providerId="ADAL" clId="{C59422A8-1E7F-417E-9D4B-1F31ACBA1089}" dt="2026-05-29T19:00:31.567" v="6504" actId="47"/>
        <pc:sldMkLst>
          <pc:docMk/>
          <pc:sldMk cId="3365075223" sldId="643"/>
        </pc:sldMkLst>
      </pc:sldChg>
      <pc:sldChg chg="addSp delSp modSp add mod">
        <pc:chgData name="Han Pu" userId="58143fc2-cfc5-42ef-b508-8c755b999827" providerId="ADAL" clId="{C59422A8-1E7F-417E-9D4B-1F31ACBA1089}" dt="2026-05-29T19:54:48.363" v="6574" actId="1076"/>
        <pc:sldMkLst>
          <pc:docMk/>
          <pc:sldMk cId="3942216961" sldId="644"/>
        </pc:sldMkLst>
        <pc:spChg chg="add mod">
          <ac:chgData name="Han Pu" userId="58143fc2-cfc5-42ef-b508-8c755b999827" providerId="ADAL" clId="{C59422A8-1E7F-417E-9D4B-1F31ACBA1089}" dt="2026-05-29T19:54:36.211" v="6572" actId="20577"/>
          <ac:spMkLst>
            <pc:docMk/>
            <pc:sldMk cId="3942216961" sldId="644"/>
            <ac:spMk id="2" creationId="{9D94C6AB-C0B2-457B-8E98-AE3F60C39BC2}"/>
          </ac:spMkLst>
        </pc:spChg>
        <pc:spChg chg="add mod">
          <ac:chgData name="Han Pu" userId="58143fc2-cfc5-42ef-b508-8c755b999827" providerId="ADAL" clId="{C59422A8-1E7F-417E-9D4B-1F31ACBA1089}" dt="2026-05-29T19:54:37.764" v="6573" actId="20577"/>
          <ac:spMkLst>
            <pc:docMk/>
            <pc:sldMk cId="3942216961" sldId="644"/>
            <ac:spMk id="3" creationId="{1AFEEB9E-B5E5-05FB-AFA4-96DC633D05EB}"/>
          </ac:spMkLst>
        </pc:spChg>
        <pc:spChg chg="add mod">
          <ac:chgData name="Han Pu" userId="58143fc2-cfc5-42ef-b508-8c755b999827" providerId="ADAL" clId="{C59422A8-1E7F-417E-9D4B-1F31ACBA1089}" dt="2026-05-29T19:54:48.363" v="6574" actId="1076"/>
          <ac:spMkLst>
            <pc:docMk/>
            <pc:sldMk cId="3942216961" sldId="644"/>
            <ac:spMk id="5" creationId="{77C06079-3E8A-290A-6AE8-B3AAAC819EC2}"/>
          </ac:spMkLst>
        </pc:spChg>
        <pc:spChg chg="del">
          <ac:chgData name="Han Pu" userId="58143fc2-cfc5-42ef-b508-8c755b999827" providerId="ADAL" clId="{C59422A8-1E7F-417E-9D4B-1F31ACBA1089}" dt="2026-05-29T18:54:14.045" v="6368" actId="478"/>
          <ac:spMkLst>
            <pc:docMk/>
            <pc:sldMk cId="3942216961" sldId="644"/>
            <ac:spMk id="10" creationId="{427DC27D-1755-6B73-C238-3BC8ECD9CC46}"/>
          </ac:spMkLst>
        </pc:spChg>
        <pc:spChg chg="del">
          <ac:chgData name="Han Pu" userId="58143fc2-cfc5-42ef-b508-8c755b999827" providerId="ADAL" clId="{C59422A8-1E7F-417E-9D4B-1F31ACBA1089}" dt="2026-05-29T18:52:24.512" v="6341" actId="478"/>
          <ac:spMkLst>
            <pc:docMk/>
            <pc:sldMk cId="3942216961" sldId="644"/>
            <ac:spMk id="11" creationId="{C888450D-681A-9A9E-B8C1-1E965E203AA9}"/>
          </ac:spMkLst>
        </pc:spChg>
        <pc:spChg chg="del">
          <ac:chgData name="Han Pu" userId="58143fc2-cfc5-42ef-b508-8c755b999827" providerId="ADAL" clId="{C59422A8-1E7F-417E-9D4B-1F31ACBA1089}" dt="2026-05-29T18:52:22.807" v="6340" actId="478"/>
          <ac:spMkLst>
            <pc:docMk/>
            <pc:sldMk cId="3942216961" sldId="644"/>
            <ac:spMk id="16" creationId="{1C708627-5306-38D0-D5B3-E85721EEA801}"/>
          </ac:spMkLst>
        </pc:spChg>
        <pc:grpChg chg="del">
          <ac:chgData name="Han Pu" userId="58143fc2-cfc5-42ef-b508-8c755b999827" providerId="ADAL" clId="{C59422A8-1E7F-417E-9D4B-1F31ACBA1089}" dt="2026-05-29T18:52:22.807" v="6340" actId="478"/>
          <ac:grpSpMkLst>
            <pc:docMk/>
            <pc:sldMk cId="3942216961" sldId="644"/>
            <ac:grpSpMk id="20" creationId="{F0B24F2E-187B-3D7F-0775-160BE989ACA5}"/>
          </ac:grpSpMkLst>
        </pc:grpChg>
        <pc:grpChg chg="del">
          <ac:chgData name="Han Pu" userId="58143fc2-cfc5-42ef-b508-8c755b999827" providerId="ADAL" clId="{C59422A8-1E7F-417E-9D4B-1F31ACBA1089}" dt="2026-05-29T18:52:22.807" v="6340" actId="478"/>
          <ac:grpSpMkLst>
            <pc:docMk/>
            <pc:sldMk cId="3942216961" sldId="644"/>
            <ac:grpSpMk id="22" creationId="{F64AE701-89CC-0580-5E23-12A76B5E55CC}"/>
          </ac:grpSpMkLst>
        </pc:grpChg>
        <pc:picChg chg="add mod">
          <ac:chgData name="Han Pu" userId="58143fc2-cfc5-42ef-b508-8c755b999827" providerId="ADAL" clId="{C59422A8-1E7F-417E-9D4B-1F31ACBA1089}" dt="2026-05-29T19:53:14.485" v="6533" actId="1036"/>
          <ac:picMkLst>
            <pc:docMk/>
            <pc:sldMk cId="3942216961" sldId="644"/>
            <ac:picMk id="4" creationId="{5CF7DE77-B514-58CE-4D0C-562C9E15D5BD}"/>
          </ac:picMkLst>
        </pc:picChg>
        <pc:picChg chg="add mod">
          <ac:chgData name="Han Pu" userId="58143fc2-cfc5-42ef-b508-8c755b999827" providerId="ADAL" clId="{C59422A8-1E7F-417E-9D4B-1F31ACBA1089}" dt="2026-05-29T19:54:19.675" v="6568" actId="1076"/>
          <ac:picMkLst>
            <pc:docMk/>
            <pc:sldMk cId="3942216961" sldId="644"/>
            <ac:picMk id="7" creationId="{B04D5DE1-9DB4-7841-2F8D-E708DE2CCE9A}"/>
          </ac:picMkLst>
        </pc:picChg>
        <pc:picChg chg="del">
          <ac:chgData name="Han Pu" userId="58143fc2-cfc5-42ef-b508-8c755b999827" providerId="ADAL" clId="{C59422A8-1E7F-417E-9D4B-1F31ACBA1089}" dt="2026-05-29T18:54:14.901" v="6369" actId="478"/>
          <ac:picMkLst>
            <pc:docMk/>
            <pc:sldMk cId="3942216961" sldId="644"/>
            <ac:picMk id="8" creationId="{411C0C0A-0AE3-8DA4-89C6-FD041DA5F8EE}"/>
          </ac:picMkLst>
        </pc:picChg>
        <pc:picChg chg="add mod">
          <ac:chgData name="Han Pu" userId="58143fc2-cfc5-42ef-b508-8c755b999827" providerId="ADAL" clId="{C59422A8-1E7F-417E-9D4B-1F31ACBA1089}" dt="2026-05-29T19:54:27.467" v="6571" actId="1076"/>
          <ac:picMkLst>
            <pc:docMk/>
            <pc:sldMk cId="3942216961" sldId="644"/>
            <ac:picMk id="12" creationId="{463BC716-0A93-D8FF-FD14-66C90C17AA88}"/>
          </ac:picMkLst>
        </pc:picChg>
        <pc:picChg chg="mod">
          <ac:chgData name="Han Pu" userId="58143fc2-cfc5-42ef-b508-8c755b999827" providerId="ADAL" clId="{C59422A8-1E7F-417E-9D4B-1F31ACBA1089}" dt="2026-05-29T18:54:21.095" v="6370" actId="1076"/>
          <ac:picMkLst>
            <pc:docMk/>
            <pc:sldMk cId="3942216961" sldId="644"/>
            <ac:picMk id="15" creationId="{8B070315-1FC3-1C9E-EA3A-80F1140C1922}"/>
          </ac:picMkLst>
        </pc:picChg>
        <pc:picChg chg="mod">
          <ac:chgData name="Han Pu" userId="58143fc2-cfc5-42ef-b508-8c755b999827" providerId="ADAL" clId="{C59422A8-1E7F-417E-9D4B-1F31ACBA1089}" dt="2026-05-29T18:54:21.095" v="6370" actId="1076"/>
          <ac:picMkLst>
            <pc:docMk/>
            <pc:sldMk cId="3942216961" sldId="644"/>
            <ac:picMk id="26" creationId="{816DAB82-C5A0-7A7B-67D8-0379B2918A75}"/>
          </ac:picMkLst>
        </pc:picChg>
      </pc:sldChg>
      <pc:sldChg chg="addSp delSp modSp add mod">
        <pc:chgData name="Han Pu" userId="58143fc2-cfc5-42ef-b508-8c755b999827" providerId="ADAL" clId="{C59422A8-1E7F-417E-9D4B-1F31ACBA1089}" dt="2026-05-29T23:29:44.454" v="6842" actId="20577"/>
        <pc:sldMkLst>
          <pc:docMk/>
          <pc:sldMk cId="3983892349" sldId="645"/>
        </pc:sldMkLst>
        <pc:spChg chg="mod">
          <ac:chgData name="Han Pu" userId="58143fc2-cfc5-42ef-b508-8c755b999827" providerId="ADAL" clId="{C59422A8-1E7F-417E-9D4B-1F31ACBA1089}" dt="2026-05-29T23:12:47.943" v="6632" actId="1076"/>
          <ac:spMkLst>
            <pc:docMk/>
            <pc:sldMk cId="3983892349" sldId="645"/>
            <ac:spMk id="3" creationId="{ABFD1D15-DF64-A0F7-C947-019655506C80}"/>
          </ac:spMkLst>
        </pc:spChg>
        <pc:spChg chg="add mod">
          <ac:chgData name="Han Pu" userId="58143fc2-cfc5-42ef-b508-8c755b999827" providerId="ADAL" clId="{C59422A8-1E7F-417E-9D4B-1F31ACBA1089}" dt="2026-05-29T23:28:47.192" v="6827" actId="20577"/>
          <ac:spMkLst>
            <pc:docMk/>
            <pc:sldMk cId="3983892349" sldId="645"/>
            <ac:spMk id="10" creationId="{289607F8-20E5-04B6-4970-BCFEE25D6174}"/>
          </ac:spMkLst>
        </pc:spChg>
        <pc:spChg chg="add del mod">
          <ac:chgData name="Han Pu" userId="58143fc2-cfc5-42ef-b508-8c755b999827" providerId="ADAL" clId="{C59422A8-1E7F-417E-9D4B-1F31ACBA1089}" dt="2026-05-29T23:29:15.407" v="6830"/>
          <ac:spMkLst>
            <pc:docMk/>
            <pc:sldMk cId="3983892349" sldId="645"/>
            <ac:spMk id="12" creationId="{A4848A8D-4FA7-D2E9-7524-F6A9C9F1F1B7}"/>
          </ac:spMkLst>
        </pc:spChg>
        <pc:spChg chg="add mod">
          <ac:chgData name="Han Pu" userId="58143fc2-cfc5-42ef-b508-8c755b999827" providerId="ADAL" clId="{C59422A8-1E7F-417E-9D4B-1F31ACBA1089}" dt="2026-05-29T23:29:44.454" v="6842" actId="20577"/>
          <ac:spMkLst>
            <pc:docMk/>
            <pc:sldMk cId="3983892349" sldId="645"/>
            <ac:spMk id="13" creationId="{A708DF13-AA3C-438E-9AF7-899719AA392B}"/>
          </ac:spMkLst>
        </pc:spChg>
        <pc:spChg chg="del">
          <ac:chgData name="Han Pu" userId="58143fc2-cfc5-42ef-b508-8c755b999827" providerId="ADAL" clId="{C59422A8-1E7F-417E-9D4B-1F31ACBA1089}" dt="2026-05-29T23:11:58.617" v="6627" actId="478"/>
          <ac:spMkLst>
            <pc:docMk/>
            <pc:sldMk cId="3983892349" sldId="645"/>
            <ac:spMk id="15" creationId="{6645B0C2-AC2E-5F0D-1489-9E8A5972E45D}"/>
          </ac:spMkLst>
        </pc:spChg>
        <pc:spChg chg="del">
          <ac:chgData name="Han Pu" userId="58143fc2-cfc5-42ef-b508-8c755b999827" providerId="ADAL" clId="{C59422A8-1E7F-417E-9D4B-1F31ACBA1089}" dt="2026-05-29T23:11:58.617" v="6627" actId="478"/>
          <ac:spMkLst>
            <pc:docMk/>
            <pc:sldMk cId="3983892349" sldId="645"/>
            <ac:spMk id="17" creationId="{E5F3989A-6B80-F9B8-B63B-3CE4A5929003}"/>
          </ac:spMkLst>
        </pc:spChg>
        <pc:spChg chg="del">
          <ac:chgData name="Han Pu" userId="58143fc2-cfc5-42ef-b508-8c755b999827" providerId="ADAL" clId="{C59422A8-1E7F-417E-9D4B-1F31ACBA1089}" dt="2026-05-29T23:11:58.617" v="6627" actId="478"/>
          <ac:spMkLst>
            <pc:docMk/>
            <pc:sldMk cId="3983892349" sldId="645"/>
            <ac:spMk id="18" creationId="{FE9A623F-2C1E-B641-E82A-F1445B3583BC}"/>
          </ac:spMkLst>
        </pc:spChg>
        <pc:spChg chg="del">
          <ac:chgData name="Han Pu" userId="58143fc2-cfc5-42ef-b508-8c755b999827" providerId="ADAL" clId="{C59422A8-1E7F-417E-9D4B-1F31ACBA1089}" dt="2026-05-29T23:12:01.365" v="6628" actId="478"/>
          <ac:spMkLst>
            <pc:docMk/>
            <pc:sldMk cId="3983892349" sldId="645"/>
            <ac:spMk id="19" creationId="{BC6B5E20-FE91-DAD8-1885-A5AE97427D49}"/>
          </ac:spMkLst>
        </pc:spChg>
        <pc:spChg chg="mod">
          <ac:chgData name="Han Pu" userId="58143fc2-cfc5-42ef-b508-8c755b999827" providerId="ADAL" clId="{C59422A8-1E7F-417E-9D4B-1F31ACBA1089}" dt="2026-05-29T23:11:43.870" v="6626" actId="20577"/>
          <ac:spMkLst>
            <pc:docMk/>
            <pc:sldMk cId="3983892349" sldId="645"/>
            <ac:spMk id="199752" creationId="{70A38034-2974-7D03-1795-0A8F175EBE61}"/>
          </ac:spMkLst>
        </pc:spChg>
        <pc:picChg chg="add mod">
          <ac:chgData name="Han Pu" userId="58143fc2-cfc5-42ef-b508-8c755b999827" providerId="ADAL" clId="{C59422A8-1E7F-417E-9D4B-1F31ACBA1089}" dt="2026-05-29T23:27:46.567" v="6741" actId="14100"/>
          <ac:picMkLst>
            <pc:docMk/>
            <pc:sldMk cId="3983892349" sldId="645"/>
            <ac:picMk id="4" creationId="{CB3C2D73-4B45-652B-EBAF-DAD6D8816287}"/>
          </ac:picMkLst>
        </pc:picChg>
        <pc:picChg chg="del">
          <ac:chgData name="Han Pu" userId="58143fc2-cfc5-42ef-b508-8c755b999827" providerId="ADAL" clId="{C59422A8-1E7F-417E-9D4B-1F31ACBA1089}" dt="2026-05-29T23:11:58.617" v="6627" actId="478"/>
          <ac:picMkLst>
            <pc:docMk/>
            <pc:sldMk cId="3983892349" sldId="645"/>
            <ac:picMk id="5" creationId="{A57AD591-9500-881D-DA82-CB846CB7B6C3}"/>
          </ac:picMkLst>
        </pc:picChg>
        <pc:picChg chg="add mod">
          <ac:chgData name="Han Pu" userId="58143fc2-cfc5-42ef-b508-8c755b999827" providerId="ADAL" clId="{C59422A8-1E7F-417E-9D4B-1F31ACBA1089}" dt="2026-05-29T23:27:35.231" v="6739" actId="14100"/>
          <ac:picMkLst>
            <pc:docMk/>
            <pc:sldMk cId="3983892349" sldId="645"/>
            <ac:picMk id="7" creationId="{79A09114-28C1-E063-55B1-6B55D4668A77}"/>
          </ac:picMkLst>
        </pc:picChg>
        <pc:picChg chg="add mod">
          <ac:chgData name="Han Pu" userId="58143fc2-cfc5-42ef-b508-8c755b999827" providerId="ADAL" clId="{C59422A8-1E7F-417E-9D4B-1F31ACBA1089}" dt="2026-05-29T23:29:25.811" v="6833" actId="1076"/>
          <ac:picMkLst>
            <pc:docMk/>
            <pc:sldMk cId="3983892349" sldId="645"/>
            <ac:picMk id="9" creationId="{BDC221DA-7B1B-6F79-47A9-03FFBD77BB80}"/>
          </ac:picMkLst>
        </pc:picChg>
        <pc:picChg chg="del">
          <ac:chgData name="Han Pu" userId="58143fc2-cfc5-42ef-b508-8c755b999827" providerId="ADAL" clId="{C59422A8-1E7F-417E-9D4B-1F31ACBA1089}" dt="2026-05-29T23:11:58.617" v="6627" actId="478"/>
          <ac:picMkLst>
            <pc:docMk/>
            <pc:sldMk cId="3983892349" sldId="645"/>
            <ac:picMk id="11" creationId="{027748E2-B74D-03E5-1192-A6258091A900}"/>
          </ac:picMkLst>
        </pc:picChg>
        <pc:picChg chg="del">
          <ac:chgData name="Han Pu" userId="58143fc2-cfc5-42ef-b508-8c755b999827" providerId="ADAL" clId="{C59422A8-1E7F-417E-9D4B-1F31ACBA1089}" dt="2026-05-29T23:11:58.617" v="6627" actId="478"/>
          <ac:picMkLst>
            <pc:docMk/>
            <pc:sldMk cId="3983892349" sldId="645"/>
            <ac:picMk id="14" creationId="{E3CD8A9F-ED2B-EB09-9269-3B32C8E9D8E7}"/>
          </ac:picMkLst>
        </pc:picChg>
      </pc:sldChg>
      <pc:sldChg chg="delSp modSp add mod">
        <pc:chgData name="Han Pu" userId="58143fc2-cfc5-42ef-b508-8c755b999827" providerId="ADAL" clId="{C59422A8-1E7F-417E-9D4B-1F31ACBA1089}" dt="2026-05-29T23:18:49.864" v="6658" actId="1076"/>
        <pc:sldMkLst>
          <pc:docMk/>
          <pc:sldMk cId="83235945" sldId="646"/>
        </pc:sldMkLst>
        <pc:spChg chg="del">
          <ac:chgData name="Han Pu" userId="58143fc2-cfc5-42ef-b508-8c755b999827" providerId="ADAL" clId="{C59422A8-1E7F-417E-9D4B-1F31ACBA1089}" dt="2026-05-29T23:18:28.868" v="6654" actId="478"/>
          <ac:spMkLst>
            <pc:docMk/>
            <pc:sldMk cId="83235945" sldId="646"/>
            <ac:spMk id="19" creationId="{FEC753E7-A7CC-8A15-8AFE-32A25E70FE88}"/>
          </ac:spMkLst>
        </pc:spChg>
        <pc:picChg chg="mod">
          <ac:chgData name="Han Pu" userId="58143fc2-cfc5-42ef-b508-8c755b999827" providerId="ADAL" clId="{C59422A8-1E7F-417E-9D4B-1F31ACBA1089}" dt="2026-05-29T23:18:49.864" v="6658" actId="1076"/>
          <ac:picMkLst>
            <pc:docMk/>
            <pc:sldMk cId="83235945" sldId="646"/>
            <ac:picMk id="18" creationId="{9FD4F931-7977-AB97-1486-0A9BA76F0B37}"/>
          </ac:picMkLst>
        </pc:picChg>
        <pc:picChg chg="del">
          <ac:chgData name="Han Pu" userId="58143fc2-cfc5-42ef-b508-8c755b999827" providerId="ADAL" clId="{C59422A8-1E7F-417E-9D4B-1F31ACBA1089}" dt="2026-05-29T23:18:41.782" v="6655" actId="478"/>
          <ac:picMkLst>
            <pc:docMk/>
            <pc:sldMk cId="83235945" sldId="646"/>
            <ac:picMk id="25" creationId="{CDAB66F9-D226-4963-F9CD-8BED800F736D}"/>
          </ac:picMkLst>
        </pc:picChg>
      </pc:sldChg>
      <pc:sldChg chg="add">
        <pc:chgData name="Han Pu" userId="58143fc2-cfc5-42ef-b508-8c755b999827" providerId="ADAL" clId="{C59422A8-1E7F-417E-9D4B-1F31ACBA1089}" dt="2026-05-29T23:19:14.943" v="6659"/>
        <pc:sldMkLst>
          <pc:docMk/>
          <pc:sldMk cId="2381741239" sldId="647"/>
        </pc:sldMkLst>
      </pc:sldChg>
      <pc:sldChg chg="add">
        <pc:chgData name="Han Pu" userId="58143fc2-cfc5-42ef-b508-8c755b999827" providerId="ADAL" clId="{C59422A8-1E7F-417E-9D4B-1F31ACBA1089}" dt="2026-05-29T23:24:46.075" v="6711"/>
        <pc:sldMkLst>
          <pc:docMk/>
          <pc:sldMk cId="635702110" sldId="648"/>
        </pc:sldMkLst>
      </pc:sldChg>
      <pc:sldChg chg="del">
        <pc:chgData name="Han Pu" userId="58143fc2-cfc5-42ef-b508-8c755b999827" providerId="ADAL" clId="{C59422A8-1E7F-417E-9D4B-1F31ACBA1089}" dt="2026-05-28T14:27:22.946" v="3680" actId="47"/>
        <pc:sldMkLst>
          <pc:docMk/>
          <pc:sldMk cId="3018534590" sldId="672"/>
        </pc:sldMkLst>
      </pc:sldChg>
      <pc:sldChg chg="del">
        <pc:chgData name="Han Pu" userId="58143fc2-cfc5-42ef-b508-8c755b999827" providerId="ADAL" clId="{C59422A8-1E7F-417E-9D4B-1F31ACBA1089}" dt="2026-05-28T14:27:23.902" v="3681" actId="47"/>
        <pc:sldMkLst>
          <pc:docMk/>
          <pc:sldMk cId="3719478313" sldId="682"/>
        </pc:sldMkLst>
      </pc:sldChg>
      <pc:sldChg chg="del">
        <pc:chgData name="Han Pu" userId="58143fc2-cfc5-42ef-b508-8c755b999827" providerId="ADAL" clId="{C59422A8-1E7F-417E-9D4B-1F31ACBA1089}" dt="2026-05-28T14:27:26.402" v="3684" actId="47"/>
        <pc:sldMkLst>
          <pc:docMk/>
          <pc:sldMk cId="3551562851" sldId="712"/>
        </pc:sldMkLst>
      </pc:sldChg>
      <pc:sldChg chg="del">
        <pc:chgData name="Han Pu" userId="58143fc2-cfc5-42ef-b508-8c755b999827" providerId="ADAL" clId="{C59422A8-1E7F-417E-9D4B-1F31ACBA1089}" dt="2026-05-28T14:27:25.775" v="3683" actId="47"/>
        <pc:sldMkLst>
          <pc:docMk/>
          <pc:sldMk cId="1939291423" sldId="885"/>
        </pc:sldMkLst>
      </pc:sldChg>
      <pc:sldChg chg="del">
        <pc:chgData name="Han Pu" userId="58143fc2-cfc5-42ef-b508-8c755b999827" providerId="ADAL" clId="{C59422A8-1E7F-417E-9D4B-1F31ACBA1089}" dt="2026-05-28T14:27:28.386" v="3685" actId="47"/>
        <pc:sldMkLst>
          <pc:docMk/>
          <pc:sldMk cId="1524591068" sldId="886"/>
        </pc:sldMkLst>
      </pc:sldChg>
      <pc:sldChg chg="del">
        <pc:chgData name="Han Pu" userId="58143fc2-cfc5-42ef-b508-8c755b999827" providerId="ADAL" clId="{C59422A8-1E7F-417E-9D4B-1F31ACBA1089}" dt="2026-05-28T14:27:29.425" v="3686" actId="47"/>
        <pc:sldMkLst>
          <pc:docMk/>
          <pc:sldMk cId="4109758353" sldId="887"/>
        </pc:sldMkLst>
      </pc:sldChg>
      <pc:sldChg chg="del">
        <pc:chgData name="Han Pu" userId="58143fc2-cfc5-42ef-b508-8c755b999827" providerId="ADAL" clId="{C59422A8-1E7F-417E-9D4B-1F31ACBA1089}" dt="2026-05-28T14:27:30.548" v="3687" actId="47"/>
        <pc:sldMkLst>
          <pc:docMk/>
          <pc:sldMk cId="945887856" sldId="888"/>
        </pc:sldMkLst>
      </pc:sldChg>
      <pc:sldChg chg="del">
        <pc:chgData name="Han Pu" userId="58143fc2-cfc5-42ef-b508-8c755b999827" providerId="ADAL" clId="{C59422A8-1E7F-417E-9D4B-1F31ACBA1089}" dt="2026-05-28T14:27:31.188" v="3688" actId="47"/>
        <pc:sldMkLst>
          <pc:docMk/>
          <pc:sldMk cId="462714940" sldId="889"/>
        </pc:sldMkLst>
      </pc:sldChg>
      <pc:sldChg chg="del">
        <pc:chgData name="Han Pu" userId="58143fc2-cfc5-42ef-b508-8c755b999827" providerId="ADAL" clId="{C59422A8-1E7F-417E-9D4B-1F31ACBA1089}" dt="2026-05-28T14:27:31.990" v="3689" actId="47"/>
        <pc:sldMkLst>
          <pc:docMk/>
          <pc:sldMk cId="3970734609" sldId="890"/>
        </pc:sldMkLst>
      </pc:sldChg>
      <pc:sldChg chg="del">
        <pc:chgData name="Han Pu" userId="58143fc2-cfc5-42ef-b508-8c755b999827" providerId="ADAL" clId="{C59422A8-1E7F-417E-9D4B-1F31ACBA1089}" dt="2026-05-28T14:27:33.850" v="3690" actId="47"/>
        <pc:sldMkLst>
          <pc:docMk/>
          <pc:sldMk cId="1356170092" sldId="891"/>
        </pc:sldMkLst>
      </pc:sldChg>
      <pc:sldChg chg="del">
        <pc:chgData name="Han Pu" userId="58143fc2-cfc5-42ef-b508-8c755b999827" providerId="ADAL" clId="{C59422A8-1E7F-417E-9D4B-1F31ACBA1089}" dt="2026-05-28T14:27:16.984" v="3679" actId="47"/>
        <pc:sldMkLst>
          <pc:docMk/>
          <pc:sldMk cId="221677983" sldId="892"/>
        </pc:sldMkLst>
      </pc:sldChg>
      <pc:sldChg chg="del">
        <pc:chgData name="Han Pu" userId="58143fc2-cfc5-42ef-b508-8c755b999827" providerId="ADAL" clId="{C59422A8-1E7F-417E-9D4B-1F31ACBA1089}" dt="2026-05-28T14:27:12.864" v="3678" actId="47"/>
        <pc:sldMkLst>
          <pc:docMk/>
          <pc:sldMk cId="112944767" sldId="89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39" tIns="48320" rIns="96639" bIns="483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39" tIns="48320" rIns="96639" bIns="483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B67DB9B7-3BA3-473A-BFCA-AA54FB94E406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39" tIns="48320" rIns="96639" bIns="483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39" tIns="48320" rIns="96639" bIns="483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01CCFF8D-E6B4-4D03-AFC7-0AFA3678BB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558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39" tIns="48320" rIns="96639" bIns="483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39" tIns="48320" rIns="96639" bIns="483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9EE34627-F2D9-4774-BC68-60C7D5E5E3C7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9" tIns="48320" rIns="96639" bIns="483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39" tIns="48320" rIns="96639" bIns="483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39" tIns="48320" rIns="96639" bIns="483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39" tIns="48320" rIns="96639" bIns="483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BA0716CF-6877-4059-8C5C-B0A30E2442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274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308AE7-E728-4B9E-BDF1-A86164CEEEC3}" type="slidenum">
              <a:rPr 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4A7E3E73-605D-4B5E-ABBF-05BB06E0F969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2B232458-9643-4113-8F91-709171E704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73FAC52D-0A32-408F-9546-5B21BBD69092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1AEE37A5-1633-4D0C-BCF9-7841C7DFAF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-304800"/>
            <a:ext cx="200025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-304800"/>
            <a:ext cx="584835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F0447E6E-61FD-4D83-9EF0-1FA301BCD2BC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40605BDF-FBB6-4C01-B493-0F8D36CF4E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67BADC19-C055-4157-95FF-0A0AFBB2829A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01768F0F-DAC6-4E66-BE55-66B4C9A87E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722563" y="0"/>
            <a:ext cx="581183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447800"/>
            <a:ext cx="38100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38100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848100"/>
            <a:ext cx="38100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848100"/>
            <a:ext cx="38100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E0CD4198-8E2A-40D9-8D59-CEAD11BAE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1EA26623-AF9D-4064-84DA-2932FD7E3BEB}" type="datetimeFigureOut">
              <a:rPr lang="en-US"/>
              <a:pPr>
                <a:defRPr/>
              </a:pPr>
              <a:t>6/30/26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A2C0D56B-CA48-410A-A662-A48354C00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1D33F3EE-C808-4885-83F4-88EF95ADBA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\\mimir\Viking\Shield.png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711" y="1151826"/>
            <a:ext cx="8601739" cy="5015058"/>
          </a:xfrm>
        </p:spPr>
        <p:txBody>
          <a:bodyPr/>
          <a:lstStyle>
            <a:lvl1pPr>
              <a:defRPr sz="2400">
                <a:latin typeface="Calibri" pitchFamily="34" charset="0"/>
              </a:defRPr>
            </a:lvl1pPr>
            <a:lvl2pPr>
              <a:defRPr sz="2000">
                <a:latin typeface="Calibri" pitchFamily="34" charset="0"/>
              </a:defRPr>
            </a:lvl2pPr>
            <a:lvl3pPr>
              <a:defRPr sz="1800">
                <a:latin typeface="Calibri" pitchFamily="34" charset="0"/>
              </a:defRPr>
            </a:lvl3pPr>
            <a:lvl4pPr>
              <a:defRPr sz="1600">
                <a:latin typeface="Calibri" pitchFamily="34" charset="0"/>
              </a:defRPr>
            </a:lvl4pPr>
            <a:lvl5pPr>
              <a:defRPr sz="1600">
                <a:latin typeface="Calibri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69347D54-8581-4A21-9F64-0A20DAC59A87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3DDCC23C-0C3A-4FAB-AB36-638B4D32B4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50BCB8BB-7A8E-4CFD-81C0-98673F5BBDA2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976C11A6-CDC7-4F6B-B355-5E5C078E07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84BAB169-5249-4F8A-892D-BEFAE8AE92ED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9054F941-294A-46ED-91F7-956A932C90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BCC9206F-F212-4F92-98E9-77884C5B44AF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2854A384-7277-427D-AB20-1D59060536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37632F71-9C17-49F8-85E6-5B71F340D4AC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DF4401CB-D1CE-4777-A125-667FE53A97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09177F87-37DE-4AB0-9A0C-D0F39B90B678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0581E33D-056D-45D5-80A6-AD8D6020F7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E539E81B-3914-4FB5-802F-344DFE6CFFC0}" type="datetimeFigureOut">
              <a:rPr lang="en-US"/>
              <a:pPr>
                <a:defRPr/>
              </a:pPr>
              <a:t>6/30/26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84E79AD2-0F3D-4240-B52B-B710C1C110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\\mimir\Viking\Shield.png"/>
          <p:cNvPicPr>
            <a:picLocks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193800"/>
            <a:ext cx="8621712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223838" y="-293688"/>
            <a:ext cx="760095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</a:t>
            </a:r>
          </a:p>
        </p:txBody>
      </p:sp>
      <p:sp>
        <p:nvSpPr>
          <p:cNvPr id="6" name="Rectangle 5"/>
          <p:cNvSpPr/>
          <p:nvPr/>
        </p:nvSpPr>
        <p:spPr>
          <a:xfrm>
            <a:off x="8416925" y="6362700"/>
            <a:ext cx="6461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46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ropol" pitchFamily="34" charset="0"/>
                <a:ea typeface="+mn-ea"/>
              </a:rPr>
              <a:t>K</a:t>
            </a:r>
            <a:r>
              <a:rPr lang="en-US" sz="2400" baseline="30000" dirty="0">
                <a:solidFill>
                  <a:srgbClr val="0046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ropol" pitchFamily="34" charset="0"/>
                <a:ea typeface="+mn-ea"/>
              </a:rPr>
              <a:t>2</a:t>
            </a:r>
            <a:r>
              <a:rPr lang="en-US" sz="2400" dirty="0">
                <a:solidFill>
                  <a:srgbClr val="0046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ropol" pitchFamily="34" charset="0"/>
                <a:ea typeface="+mn-ea"/>
              </a:rPr>
              <a:t>I</a:t>
            </a:r>
            <a:endParaRPr lang="en-US" sz="3200" dirty="0">
              <a:solidFill>
                <a:srgbClr val="0046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europol" pitchFamily="34" charset="0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ＭＳ Ｐゴシック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  <a:ea typeface="ＭＳ Ｐゴシック" charset="-128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  <a:ea typeface="ＭＳ Ｐゴシック" charset="-128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  <a:ea typeface="ＭＳ Ｐゴシック" charset="-128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3" Type="http://schemas.openxmlformats.org/officeDocument/2006/relationships/image" Target="../media/image38.png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54.png"/><Relationship Id="rId5" Type="http://schemas.openxmlformats.org/officeDocument/2006/relationships/image" Target="../media/image29.png"/><Relationship Id="rId15" Type="http://schemas.openxmlformats.org/officeDocument/2006/relationships/image" Target="../media/image58.png"/><Relationship Id="rId10" Type="http://schemas.openxmlformats.org/officeDocument/2006/relationships/image" Target="../media/image25.png"/><Relationship Id="rId4" Type="http://schemas.openxmlformats.org/officeDocument/2006/relationships/image" Target="../media/image39.png"/><Relationship Id="rId9" Type="http://schemas.openxmlformats.org/officeDocument/2006/relationships/image" Target="../media/image53.png"/><Relationship Id="rId1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7.png"/><Relationship Id="rId10" Type="http://schemas.openxmlformats.org/officeDocument/2006/relationships/image" Target="../media/image63.png"/><Relationship Id="rId4" Type="http://schemas.openxmlformats.org/officeDocument/2006/relationships/image" Target="../media/image56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37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5.png"/><Relationship Id="rId4" Type="http://schemas.openxmlformats.org/officeDocument/2006/relationships/image" Target="../media/image65.png"/><Relationship Id="rId9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77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7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4.png"/><Relationship Id="rId7" Type="http://schemas.openxmlformats.org/officeDocument/2006/relationships/image" Target="../media/image7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760.png"/><Relationship Id="rId10" Type="http://schemas.openxmlformats.org/officeDocument/2006/relationships/image" Target="../media/image81.png"/><Relationship Id="rId4" Type="http://schemas.openxmlformats.org/officeDocument/2006/relationships/image" Target="../media/image65.png"/><Relationship Id="rId9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2.gif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4.gif"/><Relationship Id="rId4" Type="http://schemas.openxmlformats.org/officeDocument/2006/relationships/image" Target="../media/image8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gif"/><Relationship Id="rId4" Type="http://schemas.openxmlformats.org/officeDocument/2006/relationships/image" Target="../media/image8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21" Type="http://schemas.openxmlformats.org/officeDocument/2006/relationships/image" Target="../media/image1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8.png"/><Relationship Id="rId7" Type="http://schemas.openxmlformats.org/officeDocument/2006/relationships/image" Target="../media/image39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itle 2"/>
          <p:cNvSpPr>
            <a:spLocks noGrp="1"/>
          </p:cNvSpPr>
          <p:nvPr>
            <p:ph type="title"/>
          </p:nvPr>
        </p:nvSpPr>
        <p:spPr>
          <a:xfrm>
            <a:off x="223838" y="-293688"/>
            <a:ext cx="7775724" cy="1143001"/>
          </a:xfrm>
        </p:spPr>
        <p:txBody>
          <a:bodyPr/>
          <a:lstStyle/>
          <a:p>
            <a:pPr eaLnBrk="1" hangingPunct="1"/>
            <a:r>
              <a:rPr lang="en-US" sz="2400" b="1" dirty="0" err="1"/>
              <a:t>Floquet</a:t>
            </a:r>
            <a:r>
              <a:rPr lang="en-US" sz="2400" b="1" dirty="0"/>
              <a:t> Geometric Squeezing in Fast-Rotating Condensates</a:t>
            </a:r>
          </a:p>
        </p:txBody>
      </p:sp>
      <p:pic>
        <p:nvPicPr>
          <p:cNvPr id="19461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7112" y="5519420"/>
            <a:ext cx="8334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0948" y="5484495"/>
            <a:ext cx="12382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5AEAAB-1529-3B41-AF63-1A260662F74E}"/>
              </a:ext>
            </a:extLst>
          </p:cNvPr>
          <p:cNvSpPr txBox="1"/>
          <p:nvPr/>
        </p:nvSpPr>
        <p:spPr>
          <a:xfrm>
            <a:off x="99911" y="6454452"/>
            <a:ext cx="9012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0" dirty="0"/>
              <a:t>15</a:t>
            </a:r>
            <a:r>
              <a:rPr lang="en-US" altLang="zh-CN" sz="1400" b="0" baseline="30000" dirty="0"/>
              <a:t>th</a:t>
            </a:r>
            <a:r>
              <a:rPr lang="zh-CN" altLang="en-US" sz="1400" b="0" dirty="0"/>
              <a:t> </a:t>
            </a:r>
            <a:r>
              <a:rPr lang="en-US" altLang="zh-CN" sz="1400" b="0" dirty="0"/>
              <a:t>AIMS</a:t>
            </a:r>
            <a:r>
              <a:rPr lang="zh-CN" altLang="en-US" sz="1400" b="0" dirty="0"/>
              <a:t> </a:t>
            </a:r>
            <a:r>
              <a:rPr lang="en-US" altLang="zh-CN" sz="1400" b="0" dirty="0"/>
              <a:t>conference:</a:t>
            </a:r>
            <a:r>
              <a:rPr lang="zh-CN" altLang="en-US" sz="1400" b="0" dirty="0"/>
              <a:t> </a:t>
            </a:r>
            <a:r>
              <a:rPr lang="en-US" altLang="zh-CN" sz="1400" b="0" dirty="0"/>
              <a:t>Adv.</a:t>
            </a:r>
            <a:r>
              <a:rPr lang="zh-CN" altLang="en-US" sz="1400" b="0" dirty="0"/>
              <a:t> </a:t>
            </a:r>
            <a:r>
              <a:rPr lang="en-US" altLang="zh-CN" sz="1400" b="0" dirty="0"/>
              <a:t>in mathematical modeling and numerical simulation of </a:t>
            </a:r>
            <a:r>
              <a:rPr lang="en-US" altLang="zh-CN" sz="1400" b="0" dirty="0" err="1"/>
              <a:t>superfluids</a:t>
            </a:r>
            <a:r>
              <a:rPr lang="en-US" altLang="zh-CN" sz="1400" b="0" dirty="0"/>
              <a:t>, Athens, Greece, July 2026</a:t>
            </a:r>
            <a:endParaRPr lang="en-US" sz="1400" b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F7F398-491C-864A-8F48-C587F179A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454" y="694509"/>
            <a:ext cx="6220494" cy="4665370"/>
          </a:xfrm>
          <a:prstGeom prst="rect">
            <a:avLst/>
          </a:prstGeom>
        </p:spPr>
      </p:pic>
      <p:sp>
        <p:nvSpPr>
          <p:cNvPr id="19457" name="Rectangle 2"/>
          <p:cNvSpPr>
            <a:spLocks noChangeArrowheads="1"/>
          </p:cNvSpPr>
          <p:nvPr/>
        </p:nvSpPr>
        <p:spPr bwMode="auto">
          <a:xfrm>
            <a:off x="1681421" y="828966"/>
            <a:ext cx="4421253" cy="738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3200" b="0" dirty="0">
                <a:latin typeface="Helvetica" pitchFamily="34" charset="0"/>
                <a:ea typeface="宋体" pitchFamily="2" charset="-122"/>
              </a:rPr>
              <a:t>Han</a:t>
            </a:r>
            <a:r>
              <a:rPr lang="zh-CN" altLang="en-US" sz="3200" b="0" dirty="0">
                <a:latin typeface="Helvetica" pitchFamily="34" charset="0"/>
                <a:ea typeface="宋体" pitchFamily="2" charset="-122"/>
              </a:rPr>
              <a:t> </a:t>
            </a:r>
            <a:r>
              <a:rPr lang="en-US" altLang="zh-CN" sz="3200" b="0" dirty="0">
                <a:latin typeface="Helvetica" pitchFamily="34" charset="0"/>
                <a:ea typeface="宋体" pitchFamily="2" charset="-122"/>
              </a:rPr>
              <a:t>Pu</a:t>
            </a:r>
          </a:p>
          <a:p>
            <a:pPr algn="ctr"/>
            <a:r>
              <a:rPr lang="en-US" altLang="zh-CN" sz="3200" b="0" dirty="0">
                <a:latin typeface="Helvetica" pitchFamily="34" charset="0"/>
                <a:ea typeface="宋体" pitchFamily="2" charset="-122"/>
              </a:rPr>
              <a:t>Rice</a:t>
            </a:r>
            <a:r>
              <a:rPr lang="zh-CN" altLang="en-US" sz="3200" b="0" dirty="0">
                <a:latin typeface="Helvetica" pitchFamily="34" charset="0"/>
                <a:ea typeface="宋体" pitchFamily="2" charset="-122"/>
              </a:rPr>
              <a:t> </a:t>
            </a:r>
            <a:r>
              <a:rPr lang="en-US" altLang="zh-CN" sz="3200" b="0" dirty="0">
                <a:latin typeface="Helvetica" pitchFamily="34" charset="0"/>
                <a:ea typeface="宋体" pitchFamily="2" charset="-122"/>
              </a:rPr>
              <a:t>University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D7943-C35E-F9BF-638B-BAA78D836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88CA5887-7CC0-223D-B628-5CF36A019D2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guiding-center mode squeezing 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AF6247-3F48-874A-F692-FB81E900F019}"/>
                  </a:ext>
                </a:extLst>
              </p:cNvPr>
              <p:cNvSpPr txBox="1"/>
              <p:nvPr/>
            </p:nvSpPr>
            <p:spPr>
              <a:xfrm>
                <a:off x="568800" y="880616"/>
                <a:ext cx="6671891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Mode </a:t>
                </a:r>
                <a:r>
                  <a:rPr lang="en-US" b="0" i="1" dirty="0"/>
                  <a:t>a</a:t>
                </a:r>
                <a:r>
                  <a:rPr lang="en-US" b="0" dirty="0"/>
                  <a:t> evolves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r>
                      <a:rPr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sSup>
                      <m:sSup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AF6247-3F48-874A-F692-FB81E900F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00" y="880616"/>
                <a:ext cx="6671891" cy="539571"/>
              </a:xfrm>
              <a:prstGeom prst="rect">
                <a:avLst/>
              </a:prstGeom>
              <a:blipFill>
                <a:blip r:embed="rId2"/>
                <a:stretch>
                  <a:fillRect l="-913" b="-6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C41FC4C-2759-8170-6DB1-00A22C79C3B6}"/>
                  </a:ext>
                </a:extLst>
              </p:cNvPr>
              <p:cNvSpPr txBox="1"/>
              <p:nvPr/>
            </p:nvSpPr>
            <p:spPr>
              <a:xfrm>
                <a:off x="568800" y="1377526"/>
                <a:ext cx="7347140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Mode </a:t>
                </a:r>
                <a:r>
                  <a:rPr lang="en-US" b="0" i="1" dirty="0"/>
                  <a:t>b</a:t>
                </a:r>
                <a:r>
                  <a:rPr lang="en-US" b="0" dirty="0"/>
                  <a:t> evolves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C41FC4C-2759-8170-6DB1-00A22C79C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00" y="1377526"/>
                <a:ext cx="7347140" cy="539571"/>
              </a:xfrm>
              <a:prstGeom prst="rect">
                <a:avLst/>
              </a:prstGeom>
              <a:blipFill>
                <a:blip r:embed="rId3"/>
                <a:stretch>
                  <a:fillRect l="-829" b="-7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DEE818F8-45BF-55DB-4BDE-FF69804CE7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90" y="4066812"/>
            <a:ext cx="6217310" cy="23097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71C18D8-DEFF-DE89-7777-4648514B67E0}"/>
                  </a:ext>
                </a:extLst>
              </p:cNvPr>
              <p:cNvSpPr txBox="1"/>
              <p:nvPr/>
            </p:nvSpPr>
            <p:spPr>
              <a:xfrm>
                <a:off x="5856545" y="2239600"/>
                <a:ext cx="1811650" cy="3488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min</m:t>
                        </m:r>
                      </m:sub>
                    </m:sSub>
                  </m:oMath>
                </a14:m>
                <a:r>
                  <a:rPr lang="en-US" b="0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SQL</m:t>
                        </m:r>
                      </m:sub>
                    </m:sSub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71C18D8-DEFF-DE89-7777-4648514B6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545" y="2239600"/>
                <a:ext cx="1811650" cy="348813"/>
              </a:xfrm>
              <a:prstGeom prst="rect">
                <a:avLst/>
              </a:prstGeom>
              <a:blipFill>
                <a:blip r:embed="rId5"/>
                <a:stretch>
                  <a:fillRect l="-5051" t="-17241" r="-336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58CAA11C-0F90-0C7F-053F-ECEE25E1428D}"/>
              </a:ext>
            </a:extLst>
          </p:cNvPr>
          <p:cNvSpPr txBox="1"/>
          <p:nvPr/>
        </p:nvSpPr>
        <p:spPr>
          <a:xfrm>
            <a:off x="568800" y="3114696"/>
            <a:ext cx="5162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dirty="0"/>
              <a:t>Numerical results from original Hamiltonian:</a:t>
            </a:r>
            <a:endParaRPr lang="en-US" b="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0EF942A-137F-47C4-E0F1-BC78009402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978" y="2910916"/>
            <a:ext cx="3143448" cy="776160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32A2A77-EE3A-B36B-B84A-5A9F66AA4E6C}"/>
              </a:ext>
            </a:extLst>
          </p:cNvPr>
          <p:cNvSpPr/>
          <p:nvPr/>
        </p:nvSpPr>
        <p:spPr bwMode="auto">
          <a:xfrm>
            <a:off x="5477334" y="2955763"/>
            <a:ext cx="3072132" cy="775017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691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32A7D-3482-F79A-7243-DC02C7977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79355579-A581-37A9-5A4D-4336D7B9B9C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guiding-center mode squeezing 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3B6311-EA1E-7247-0BE1-AB0BF8E19A3A}"/>
              </a:ext>
            </a:extLst>
          </p:cNvPr>
          <p:cNvSpPr txBox="1"/>
          <p:nvPr/>
        </p:nvSpPr>
        <p:spPr>
          <a:xfrm>
            <a:off x="568800" y="2147006"/>
            <a:ext cx="3552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Density distribution in </a:t>
            </a:r>
            <a:r>
              <a:rPr lang="en-US" b="0" i="1" dirty="0"/>
              <a:t>x-y</a:t>
            </a:r>
            <a:r>
              <a:rPr lang="en-US" b="0" dirty="0"/>
              <a:t> plane: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9D4C07-85C6-38E3-D9D0-3CE515F98EEA}"/>
              </a:ext>
            </a:extLst>
          </p:cNvPr>
          <p:cNvGrpSpPr/>
          <p:nvPr/>
        </p:nvGrpSpPr>
        <p:grpSpPr>
          <a:xfrm>
            <a:off x="882436" y="2624760"/>
            <a:ext cx="4238262" cy="865437"/>
            <a:chOff x="882436" y="4192954"/>
            <a:chExt cx="4238262" cy="86543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75405CE-61B4-2789-BC0A-B72A0EE0C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436" y="4508305"/>
              <a:ext cx="1028727" cy="32113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4BD4C68-DCBA-1BB4-93B8-CEBCAF335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7302" y="4192954"/>
              <a:ext cx="3113396" cy="86543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CD4616-61EE-A383-3205-4A7564CB8351}"/>
                  </a:ext>
                </a:extLst>
              </p:cNvPr>
              <p:cNvSpPr txBox="1"/>
              <p:nvPr/>
            </p:nvSpPr>
            <p:spPr>
              <a:xfrm>
                <a:off x="5634339" y="2369011"/>
                <a:ext cx="3059999" cy="1075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Asymptotically,</a:t>
                </a:r>
              </a:p>
              <a:p>
                <a:r>
                  <a:rPr lang="en-US" b="0" dirty="0"/>
                  <a:t>width along </a:t>
                </a:r>
                <a:r>
                  <a:rPr lang="en-US" b="0" i="1" dirty="0" err="1"/>
                  <a:t>x+y</a:t>
                </a:r>
                <a:r>
                  <a:rPr lang="en-US" b="0" dirty="0"/>
                  <a:t> ~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dirty="0"/>
              </a:p>
              <a:p>
                <a:r>
                  <a:rPr lang="en-US" b="0" dirty="0"/>
                  <a:t>width along </a:t>
                </a:r>
                <a:r>
                  <a:rPr lang="en-US" b="0" i="1" dirty="0"/>
                  <a:t>x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b="0" i="1" dirty="0"/>
                  <a:t>y</a:t>
                </a:r>
                <a:r>
                  <a:rPr lang="en-US" b="0" dirty="0"/>
                  <a:t> ~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CD4616-61EE-A383-3205-4A7564CB8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339" y="2369011"/>
                <a:ext cx="3059999" cy="1075679"/>
              </a:xfrm>
              <a:prstGeom prst="rect">
                <a:avLst/>
              </a:prstGeom>
              <a:blipFill>
                <a:blip r:embed="rId4"/>
                <a:stretch>
                  <a:fillRect l="-1992" t="-3409" b="-9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9FD4F931-7977-AB97-1486-0A9BA76F0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38" y="3963764"/>
            <a:ext cx="6352657" cy="2233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372471-0D5C-91C6-E9B9-D416D104854C}"/>
                  </a:ext>
                </a:extLst>
              </p:cNvPr>
              <p:cNvSpPr txBox="1"/>
              <p:nvPr/>
            </p:nvSpPr>
            <p:spPr>
              <a:xfrm>
                <a:off x="568800" y="880616"/>
                <a:ext cx="6671891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Mode </a:t>
                </a:r>
                <a:r>
                  <a:rPr lang="en-US" b="0" i="1" dirty="0"/>
                  <a:t>a</a:t>
                </a:r>
                <a:r>
                  <a:rPr lang="en-US" b="0" dirty="0"/>
                  <a:t> evolves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r>
                      <a:rPr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sSup>
                      <m:sSup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372471-0D5C-91C6-E9B9-D416D1048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00" y="880616"/>
                <a:ext cx="6671891" cy="539571"/>
              </a:xfrm>
              <a:prstGeom prst="rect">
                <a:avLst/>
              </a:prstGeom>
              <a:blipFill>
                <a:blip r:embed="rId6"/>
                <a:stretch>
                  <a:fillRect l="-913" b="-6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A97508E-BCAB-83E4-BD43-A85967E563AE}"/>
                  </a:ext>
                </a:extLst>
              </p:cNvPr>
              <p:cNvSpPr txBox="1"/>
              <p:nvPr/>
            </p:nvSpPr>
            <p:spPr>
              <a:xfrm>
                <a:off x="568800" y="1377526"/>
                <a:ext cx="7347140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Mode </a:t>
                </a:r>
                <a:r>
                  <a:rPr lang="en-US" b="0" i="1" dirty="0"/>
                  <a:t>b</a:t>
                </a:r>
                <a:r>
                  <a:rPr lang="en-US" b="0" dirty="0"/>
                  <a:t> evolves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A97508E-BCAB-83E4-BD43-A85967E56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00" y="1377526"/>
                <a:ext cx="7347140" cy="539571"/>
              </a:xfrm>
              <a:prstGeom prst="rect">
                <a:avLst/>
              </a:prstGeom>
              <a:blipFill>
                <a:blip r:embed="rId7"/>
                <a:stretch>
                  <a:fillRect l="-829" b="-7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235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F2F0D-9E69-ADA5-0DC7-FB247A6A4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F9D46F8A-E348-7A1B-FC04-20C5C1C6644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</a:t>
            </a:r>
            <a:r>
              <a:rPr lang="en-US" altLang="zh-CN" b="1" dirty="0" err="1"/>
              <a:t>Floquet</a:t>
            </a:r>
            <a:r>
              <a:rPr lang="en-US" altLang="zh-CN" b="1" dirty="0"/>
              <a:t> engineering</a:t>
            </a:r>
            <a:endParaRPr lang="en-US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498659-F97E-F0C0-2B8C-B25A921DA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89" y="1151680"/>
            <a:ext cx="4272755" cy="5388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1C2D20-0C46-3A4F-8987-7DA8696AA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914" y="1474424"/>
            <a:ext cx="1398851" cy="2449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E14867-68E8-D8A2-8DCD-19302880DE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359" y="1431224"/>
            <a:ext cx="1910493" cy="28303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7643046-2103-C142-B557-7A404B499434}"/>
              </a:ext>
            </a:extLst>
          </p:cNvPr>
          <p:cNvSpPr/>
          <p:nvPr/>
        </p:nvSpPr>
        <p:spPr bwMode="auto">
          <a:xfrm>
            <a:off x="417016" y="980790"/>
            <a:ext cx="4334983" cy="775017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F254FA-B88C-5841-F4C0-585114023B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559" y="969904"/>
            <a:ext cx="1333535" cy="3048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BBD351-46A9-0669-247E-9A8FC3F34A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914" y="1004719"/>
            <a:ext cx="1208346" cy="2939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B117F3-1489-5D9C-A4D7-AEBC487A33E3}"/>
                  </a:ext>
                </a:extLst>
              </p:cNvPr>
              <p:cNvSpPr txBox="1"/>
              <p:nvPr/>
            </p:nvSpPr>
            <p:spPr>
              <a:xfrm>
                <a:off x="612000" y="1994400"/>
                <a:ext cx="66224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@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and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≪1,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 </m:t>
                        </m:r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type m:val="li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𝜁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/2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B117F3-1489-5D9C-A4D7-AEBC487A3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00" y="1994400"/>
                <a:ext cx="6622454" cy="400110"/>
              </a:xfrm>
              <a:prstGeom prst="rect">
                <a:avLst/>
              </a:prstGeom>
              <a:blipFill>
                <a:blip r:embed="rId7"/>
                <a:stretch>
                  <a:fillRect l="-920" t="-115152" b="-178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AD5349-6083-8704-EC8C-C3A748B43002}"/>
                  </a:ext>
                </a:extLst>
              </p:cNvPr>
              <p:cNvSpPr txBox="1"/>
              <p:nvPr/>
            </p:nvSpPr>
            <p:spPr>
              <a:xfrm>
                <a:off x="612000" y="2633551"/>
                <a:ext cx="629339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>
                    <a:solidFill>
                      <a:srgbClr val="FF0000"/>
                    </a:solidFill>
                  </a:rPr>
                  <a:t>The large energy gap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prevents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Mode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gets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squeezed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AD5349-6083-8704-EC8C-C3A748B43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00" y="2633551"/>
                <a:ext cx="6293390" cy="400110"/>
              </a:xfrm>
              <a:prstGeom prst="rect">
                <a:avLst/>
              </a:prstGeom>
              <a:blipFill>
                <a:blip r:embed="rId8"/>
                <a:stretch>
                  <a:fillRect l="-1008" t="-909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3E803D9-D1DF-EF55-F2D5-77B361CE46A2}"/>
              </a:ext>
            </a:extLst>
          </p:cNvPr>
          <p:cNvSpPr txBox="1"/>
          <p:nvPr/>
        </p:nvSpPr>
        <p:spPr>
          <a:xfrm>
            <a:off x="612000" y="3228945"/>
            <a:ext cx="4874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To overcome this, consider a </a:t>
            </a:r>
            <a:r>
              <a:rPr lang="en-US" b="0" dirty="0" err="1"/>
              <a:t>Floquet</a:t>
            </a:r>
            <a:r>
              <a:rPr lang="en-US" b="0" dirty="0"/>
              <a:t> scheme.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B93A5D-0B6D-FE25-F892-ED56B93F0999}"/>
                  </a:ext>
                </a:extLst>
              </p:cNvPr>
              <p:cNvSpPr txBox="1"/>
              <p:nvPr/>
            </p:nvSpPr>
            <p:spPr>
              <a:xfrm>
                <a:off x="977426" y="3709139"/>
                <a:ext cx="6787179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Prepare the system in the ground state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and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Ramp up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slowly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until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it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reaches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at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>
                    <a:solidFill>
                      <a:srgbClr val="FF0000"/>
                    </a:solidFill>
                  </a:rPr>
                  <a:t>Switch on time modulating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cos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B93A5D-0B6D-FE25-F892-ED56B93F09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426" y="3709139"/>
                <a:ext cx="6787179" cy="1015663"/>
              </a:xfrm>
              <a:prstGeom prst="rect">
                <a:avLst/>
              </a:prstGeom>
              <a:blipFill>
                <a:blip r:embed="rId9"/>
                <a:stretch>
                  <a:fillRect l="-746" t="-2469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90BBA48A-FCAD-D517-B368-7DE3D6B9D989}"/>
              </a:ext>
            </a:extLst>
          </p:cNvPr>
          <p:cNvGrpSpPr/>
          <p:nvPr/>
        </p:nvGrpSpPr>
        <p:grpSpPr>
          <a:xfrm>
            <a:off x="612000" y="4902139"/>
            <a:ext cx="5186140" cy="400110"/>
            <a:chOff x="851140" y="3429000"/>
            <a:chExt cx="5186140" cy="40011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17C2773-572C-C08A-AEF8-9F2078EB7D33}"/>
                </a:ext>
              </a:extLst>
            </p:cNvPr>
            <p:cNvSpPr txBox="1"/>
            <p:nvPr/>
          </p:nvSpPr>
          <p:spPr>
            <a:xfrm>
              <a:off x="851140" y="3429000"/>
              <a:ext cx="32480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0" dirty="0"/>
                <a:t>Unitary transformation under </a:t>
              </a:r>
              <a:endParaRPr lang="en-US" b="0" dirty="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433DAD7-9A11-E2CE-2469-534D1E642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7927" y="3533923"/>
              <a:ext cx="2019353" cy="255821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C56562-00E5-6C1F-68AC-FF5F8342D322}"/>
              </a:ext>
            </a:extLst>
          </p:cNvPr>
          <p:cNvGrpSpPr/>
          <p:nvPr/>
        </p:nvGrpSpPr>
        <p:grpSpPr>
          <a:xfrm>
            <a:off x="962077" y="5413792"/>
            <a:ext cx="6486676" cy="1251278"/>
            <a:chOff x="803900" y="5452586"/>
            <a:chExt cx="6486676" cy="125127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C884E1D-A492-5E85-C94C-9AD405AD5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900" y="5452586"/>
              <a:ext cx="2683399" cy="38645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2EF1E5A-9FA5-19D5-CC38-7A7586C6F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738" y="5539743"/>
              <a:ext cx="2253402" cy="27215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A7EEE094-DE95-6E76-B55B-66BCE5A14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3710" y="5989376"/>
              <a:ext cx="2351376" cy="674932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793204A-6AFC-B34C-8719-0557FB299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2496" y="5990831"/>
              <a:ext cx="3048080" cy="713033"/>
            </a:xfrm>
            <a:prstGeom prst="rect">
              <a:avLst/>
            </a:prstGeom>
          </p:spPr>
        </p:pic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1CE116D-A047-BAE2-6C0C-DE28EEEFC0CC}"/>
              </a:ext>
            </a:extLst>
          </p:cNvPr>
          <p:cNvSpPr/>
          <p:nvPr/>
        </p:nvSpPr>
        <p:spPr bwMode="auto">
          <a:xfrm>
            <a:off x="962077" y="5400280"/>
            <a:ext cx="6636928" cy="1319401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D80CF29-C701-CF94-48DD-D73E3FF84A1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988" y="6342478"/>
            <a:ext cx="1197460" cy="28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4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B416A-6C81-C510-5F6A-97E26BDB2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F4403F0C-FCAD-92B1-D4DE-FA5B681E972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</a:t>
            </a:r>
            <a:r>
              <a:rPr lang="en-US" altLang="zh-CN" b="1" dirty="0" err="1"/>
              <a:t>Floquet</a:t>
            </a:r>
            <a:r>
              <a:rPr lang="en-US" altLang="zh-CN" b="1" dirty="0"/>
              <a:t> engineering</a:t>
            </a:r>
            <a:endParaRPr lang="en-US" b="1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D043DDF-6AD9-2C3D-940E-CCF80F6D3418}"/>
              </a:ext>
            </a:extLst>
          </p:cNvPr>
          <p:cNvGrpSpPr/>
          <p:nvPr/>
        </p:nvGrpSpPr>
        <p:grpSpPr>
          <a:xfrm>
            <a:off x="314077" y="942592"/>
            <a:ext cx="6486676" cy="1251278"/>
            <a:chOff x="803900" y="5452586"/>
            <a:chExt cx="6486676" cy="125127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90040B0-346C-FCBF-3DCD-BC7832324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900" y="5452586"/>
              <a:ext cx="2683399" cy="38645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77813C2-D38B-07E2-660A-2FF8F5AEC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738" y="5539743"/>
              <a:ext cx="2253402" cy="27215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BAEABB2-E6D7-901B-1E12-A3ED4541D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3710" y="5989376"/>
              <a:ext cx="2351376" cy="674932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2C655ED-2CA8-BF3D-6A45-F15F483B8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2496" y="5990831"/>
              <a:ext cx="3048080" cy="713033"/>
            </a:xfrm>
            <a:prstGeom prst="rect">
              <a:avLst/>
            </a:prstGeom>
          </p:spPr>
        </p:pic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2C97318-25AF-06F3-A72F-E533AA8317D3}"/>
              </a:ext>
            </a:extLst>
          </p:cNvPr>
          <p:cNvSpPr/>
          <p:nvPr/>
        </p:nvSpPr>
        <p:spPr bwMode="auto">
          <a:xfrm>
            <a:off x="314077" y="929080"/>
            <a:ext cx="6636928" cy="1319401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97144-8D6C-20D3-5082-23848AEC9DA0}"/>
              </a:ext>
            </a:extLst>
          </p:cNvPr>
          <p:cNvSpPr txBox="1"/>
          <p:nvPr/>
        </p:nvSpPr>
        <p:spPr>
          <a:xfrm>
            <a:off x="404406" y="2580027"/>
            <a:ext cx="3248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0" dirty="0"/>
              <a:t>Unitary transformation under </a:t>
            </a:r>
            <a:endParaRPr lang="en-US" b="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10F756-0E02-1485-B0B9-24C2EEB368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066" y="2638564"/>
            <a:ext cx="1502268" cy="2830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32E165-6BFD-D634-2C9F-9BB65201F6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82" y="3149367"/>
            <a:ext cx="4599335" cy="3864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8E56C24-A3F2-9BFB-44BD-2E63ADAE8F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061" y="3700992"/>
            <a:ext cx="2971878" cy="69126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A863C80-CBDD-3374-CF66-D0F667EFE5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594" y="3700992"/>
            <a:ext cx="3037194" cy="674932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B2E0D04-DFBD-B076-B108-1AA1F9AE21EE}"/>
              </a:ext>
            </a:extLst>
          </p:cNvPr>
          <p:cNvSpPr/>
          <p:nvPr/>
        </p:nvSpPr>
        <p:spPr bwMode="auto">
          <a:xfrm>
            <a:off x="639276" y="3086772"/>
            <a:ext cx="7338323" cy="1319401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92CA71-741B-1FC9-D03F-25AECD1A9F5E}"/>
              </a:ext>
            </a:extLst>
          </p:cNvPr>
          <p:cNvSpPr txBox="1"/>
          <p:nvPr/>
        </p:nvSpPr>
        <p:spPr>
          <a:xfrm>
            <a:off x="404406" y="4641294"/>
            <a:ext cx="60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Stroboscopic effective Hamiltonian @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489D382-B8DC-CE86-D126-40693B0008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265" y="4723437"/>
            <a:ext cx="892652" cy="28303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0D24779-8DEE-D358-6011-4C57EED073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38" y="5353468"/>
            <a:ext cx="5753250" cy="729362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4DEFBB0-C252-8648-6898-64DD9EE19648}"/>
              </a:ext>
            </a:extLst>
          </p:cNvPr>
          <p:cNvSpPr/>
          <p:nvPr/>
        </p:nvSpPr>
        <p:spPr bwMode="auto">
          <a:xfrm>
            <a:off x="907936" y="5269219"/>
            <a:ext cx="5753250" cy="922781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1308487-E9A8-AD17-C4F2-03C6AB8BCE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005" y="5869149"/>
            <a:ext cx="1246447" cy="31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5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  <p:bldP spid="29" grpId="0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CE2D6-A4E2-71D5-C282-DAE19E338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C8919BA6-EC7D-DC73-9148-2817687C6D0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cyclotron mode squeezing </a:t>
            </a:r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EDE225-1789-85C2-3829-E422B80AF963}"/>
              </a:ext>
            </a:extLst>
          </p:cNvPr>
          <p:cNvSpPr txBox="1"/>
          <p:nvPr/>
        </p:nvSpPr>
        <p:spPr>
          <a:xfrm>
            <a:off x="223838" y="784513"/>
            <a:ext cx="60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Stroboscopic effective Hamiltonian @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68BE551-AE9C-2C89-4616-767E48B60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697" y="866656"/>
            <a:ext cx="892652" cy="28303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A0ED8B9-E5D8-B30C-A320-C1437FB68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70" y="1374287"/>
            <a:ext cx="5753250" cy="729362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CA543AB-818C-23DE-A0E4-2BA8A7307028}"/>
              </a:ext>
            </a:extLst>
          </p:cNvPr>
          <p:cNvSpPr/>
          <p:nvPr/>
        </p:nvSpPr>
        <p:spPr bwMode="auto">
          <a:xfrm>
            <a:off x="727368" y="1290038"/>
            <a:ext cx="5753250" cy="922781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044FB47-F1CA-C0A0-75A3-78431F545E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437" y="1889968"/>
            <a:ext cx="1246447" cy="3102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A615DB4-7CF8-A416-0F90-E14CDB6B486C}"/>
                  </a:ext>
                </a:extLst>
              </p:cNvPr>
              <p:cNvSpPr txBox="1"/>
              <p:nvPr/>
            </p:nvSpPr>
            <p:spPr>
              <a:xfrm>
                <a:off x="223838" y="3125446"/>
                <a:ext cx="355129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0" dirty="0"/>
                  <a:t>To squeeze Mode </a:t>
                </a:r>
                <a:r>
                  <a:rPr lang="en-US" altLang="zh-CN" b="0" i="1" dirty="0"/>
                  <a:t>a</a:t>
                </a:r>
                <a:r>
                  <a:rPr lang="en-US" altLang="zh-CN" b="0" dirty="0"/>
                  <a:t> only: </a:t>
                </a:r>
                <a14:m>
                  <m:oMath xmlns:m="http://schemas.openxmlformats.org/officeDocument/2006/math"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A615DB4-7CF8-A416-0F90-E14CDB6B4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38" y="3125446"/>
                <a:ext cx="3551293" cy="400110"/>
              </a:xfrm>
              <a:prstGeom prst="rect">
                <a:avLst/>
              </a:prstGeom>
              <a:blipFill>
                <a:blip r:embed="rId5"/>
                <a:stretch>
                  <a:fillRect l="-1779" t="-937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43C093-99B3-1E3C-50C0-DB33D3EDE366}"/>
                  </a:ext>
                </a:extLst>
              </p:cNvPr>
              <p:cNvSpPr txBox="1"/>
              <p:nvPr/>
            </p:nvSpPr>
            <p:spPr>
              <a:xfrm>
                <a:off x="4632410" y="784513"/>
                <a:ext cx="4575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43C093-99B3-1E3C-50C0-DB33D3EDE3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410" y="784513"/>
                <a:ext cx="4575600" cy="400110"/>
              </a:xfrm>
              <a:prstGeom prst="rect">
                <a:avLst/>
              </a:prstGeom>
              <a:blipFill>
                <a:blip r:embed="rId6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087841FA-8EE0-FFC0-6E08-6C17C3150E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08" y="4305625"/>
            <a:ext cx="5605240" cy="252467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28C577-21FB-1A54-792D-4BE2FD095C28}"/>
                  </a:ext>
                </a:extLst>
              </p:cNvPr>
              <p:cNvSpPr txBox="1"/>
              <p:nvPr/>
            </p:nvSpPr>
            <p:spPr>
              <a:xfrm>
                <a:off x="1080638" y="3559749"/>
                <a:ext cx="37550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0" dirty="0"/>
                  <a:t>Quadrature fluctuation </a:t>
                </a:r>
                <a:r>
                  <a:rPr lang="en-US" b="0" dirty="0"/>
                  <a:t>@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𝑛𝑇</m:t>
                    </m:r>
                  </m:oMath>
                </a14:m>
                <a:r>
                  <a:rPr lang="en-US" b="0" dirty="0"/>
                  <a:t>:  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28C577-21FB-1A54-792D-4BE2FD095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638" y="3559749"/>
                <a:ext cx="3755067" cy="400110"/>
              </a:xfrm>
              <a:prstGeom prst="rect">
                <a:avLst/>
              </a:prstGeom>
              <a:blipFill>
                <a:blip r:embed="rId8"/>
                <a:stretch>
                  <a:fillRect l="-1347" t="-9375" r="-1010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369B90-828D-A1A5-A0AE-BAAED73364C4}"/>
                  </a:ext>
                </a:extLst>
              </p:cNvPr>
              <p:cNvSpPr txBox="1"/>
              <p:nvPr/>
            </p:nvSpPr>
            <p:spPr>
              <a:xfrm>
                <a:off x="4733983" y="3585397"/>
                <a:ext cx="1854418" cy="3797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min</m:t>
                        </m:r>
                      </m:sub>
                    </m:sSub>
                  </m:oMath>
                </a14:m>
                <a:r>
                  <a:rPr lang="en-US" b="0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SQL</m:t>
                        </m:r>
                      </m:sub>
                    </m:sSub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𝜁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369B90-828D-A1A5-A0AE-BAAED7336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83" y="3585397"/>
                <a:ext cx="1854418" cy="379784"/>
              </a:xfrm>
              <a:prstGeom prst="rect">
                <a:avLst/>
              </a:prstGeom>
              <a:blipFill>
                <a:blip r:embed="rId9"/>
                <a:stretch>
                  <a:fillRect l="-4082" t="-10000" r="-1361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4E2391B1-5C58-0B77-03CB-14844DCE38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883" y="2599480"/>
            <a:ext cx="4272755" cy="538857"/>
          </a:xfrm>
          <a:prstGeom prst="rect">
            <a:avLst/>
          </a:prstGeom>
        </p:spPr>
      </p:pic>
      <p:sp>
        <p:nvSpPr>
          <p:cNvPr id="3" name="Rectangle: Rounded Corners 5">
            <a:extLst>
              <a:ext uri="{FF2B5EF4-FFF2-40B4-BE49-F238E27FC236}">
                <a16:creationId xmlns:a16="http://schemas.microsoft.com/office/drawing/2014/main" id="{88C3EF72-75E8-8636-E922-CB7321AA4FF4}"/>
              </a:ext>
            </a:extLst>
          </p:cNvPr>
          <p:cNvSpPr/>
          <p:nvPr/>
        </p:nvSpPr>
        <p:spPr bwMode="auto">
          <a:xfrm>
            <a:off x="4632410" y="2428590"/>
            <a:ext cx="4334983" cy="775017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CD171E-DEF7-00AC-BC27-E0C0E30A2078}"/>
              </a:ext>
            </a:extLst>
          </p:cNvPr>
          <p:cNvSpPr txBox="1"/>
          <p:nvPr/>
        </p:nvSpPr>
        <p:spPr>
          <a:xfrm>
            <a:off x="3423593" y="2361882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Compare:</a:t>
            </a:r>
          </a:p>
        </p:txBody>
      </p:sp>
    </p:spTree>
    <p:extLst>
      <p:ext uri="{BB962C8B-B14F-4D97-AF65-F5344CB8AC3E}">
        <p14:creationId xmlns:p14="http://schemas.microsoft.com/office/powerpoint/2010/main" val="29133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6FC2E-60B5-FBDE-085A-1865B733B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A8949B39-5312-66BE-9FB8-2FB0ADDC19C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cyclotron mode squeezing </a:t>
            </a:r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ED4C7C-E970-34CC-FDD1-EC177C9D9FFB}"/>
              </a:ext>
            </a:extLst>
          </p:cNvPr>
          <p:cNvSpPr txBox="1"/>
          <p:nvPr/>
        </p:nvSpPr>
        <p:spPr>
          <a:xfrm>
            <a:off x="223838" y="784513"/>
            <a:ext cx="60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Stroboscopic effective Hamiltonian @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4A9AF47-0B66-31E3-CCB6-133A8F88F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697" y="866656"/>
            <a:ext cx="892652" cy="28303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172DABB-5740-2F17-889A-DA615179C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70" y="1374287"/>
            <a:ext cx="5753250" cy="729362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6112B5F-3BC9-1301-53FA-D048511B27B2}"/>
              </a:ext>
            </a:extLst>
          </p:cNvPr>
          <p:cNvSpPr/>
          <p:nvPr/>
        </p:nvSpPr>
        <p:spPr bwMode="auto">
          <a:xfrm>
            <a:off x="727368" y="1290038"/>
            <a:ext cx="5753250" cy="922781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F438388-B058-B578-F417-A6E84F4BF9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437" y="1889968"/>
            <a:ext cx="1246447" cy="3102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2879E96-5BE7-D794-6815-BF8F085BE6C7}"/>
                  </a:ext>
                </a:extLst>
              </p:cNvPr>
              <p:cNvSpPr txBox="1"/>
              <p:nvPr/>
            </p:nvSpPr>
            <p:spPr>
              <a:xfrm>
                <a:off x="295200" y="2824653"/>
                <a:ext cx="45998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Density distribution in </a:t>
                </a:r>
                <a:r>
                  <a:rPr lang="en-US" b="0" i="1" dirty="0"/>
                  <a:t>x-y</a:t>
                </a:r>
                <a:r>
                  <a:rPr lang="en-US" b="0" dirty="0"/>
                  <a:t> plane @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𝑛𝑇</m:t>
                    </m:r>
                  </m:oMath>
                </a14:m>
                <a:r>
                  <a:rPr lang="en-US" b="0" dirty="0"/>
                  <a:t>: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2879E96-5BE7-D794-6815-BF8F085BE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00" y="2824653"/>
                <a:ext cx="4599849" cy="400110"/>
              </a:xfrm>
              <a:prstGeom prst="rect">
                <a:avLst/>
              </a:prstGeom>
              <a:blipFill>
                <a:blip r:embed="rId5"/>
                <a:stretch>
                  <a:fillRect l="-1325" t="-7576" r="-530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B6A9FE3-E242-5055-D089-79CED3317B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21" y="3329510"/>
            <a:ext cx="4931358" cy="8273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544BCC-0658-6BCA-E482-572F4CA8905B}"/>
                  </a:ext>
                </a:extLst>
              </p:cNvPr>
              <p:cNvSpPr txBox="1"/>
              <p:nvPr/>
            </p:nvSpPr>
            <p:spPr>
              <a:xfrm>
                <a:off x="5863660" y="2891160"/>
                <a:ext cx="3059999" cy="1075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Asymptotically,</a:t>
                </a:r>
              </a:p>
              <a:p>
                <a:r>
                  <a:rPr lang="en-US" b="0" dirty="0"/>
                  <a:t>width along </a:t>
                </a:r>
                <a:r>
                  <a:rPr lang="en-US" b="0" i="1" dirty="0" err="1"/>
                  <a:t>x+y</a:t>
                </a:r>
                <a:r>
                  <a:rPr lang="en-US" b="0" dirty="0"/>
                  <a:t> ~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dirty="0"/>
              </a:p>
              <a:p>
                <a:r>
                  <a:rPr lang="en-US" b="0" dirty="0"/>
                  <a:t>width along </a:t>
                </a:r>
                <a:r>
                  <a:rPr lang="en-US" b="0" i="1" dirty="0"/>
                  <a:t>x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b="0" i="1" dirty="0"/>
                  <a:t>y</a:t>
                </a:r>
                <a:r>
                  <a:rPr lang="en-US" b="0" dirty="0"/>
                  <a:t> ~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544BCC-0658-6BCA-E482-572F4CA89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660" y="2891160"/>
                <a:ext cx="3059999" cy="1075679"/>
              </a:xfrm>
              <a:prstGeom prst="rect">
                <a:avLst/>
              </a:prstGeom>
              <a:blipFill>
                <a:blip r:embed="rId7"/>
                <a:stretch>
                  <a:fillRect l="-2191" t="-2825" b="-9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E00212-F8FB-593C-7032-CD4B87F94ABF}"/>
                  </a:ext>
                </a:extLst>
              </p:cNvPr>
              <p:cNvSpPr txBox="1"/>
              <p:nvPr/>
            </p:nvSpPr>
            <p:spPr>
              <a:xfrm>
                <a:off x="295200" y="2368634"/>
                <a:ext cx="355129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0" dirty="0"/>
                  <a:t>To squeeze Mode </a:t>
                </a:r>
                <a:r>
                  <a:rPr lang="en-US" altLang="zh-CN" b="0" i="1" dirty="0"/>
                  <a:t>a</a:t>
                </a:r>
                <a:r>
                  <a:rPr lang="en-US" altLang="zh-CN" b="0" dirty="0"/>
                  <a:t> only: </a:t>
                </a:r>
                <a14:m>
                  <m:oMath xmlns:m="http://schemas.openxmlformats.org/officeDocument/2006/math"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E00212-F8FB-593C-7032-CD4B87F94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00" y="2368634"/>
                <a:ext cx="3551293" cy="400110"/>
              </a:xfrm>
              <a:prstGeom prst="rect">
                <a:avLst/>
              </a:prstGeom>
              <a:blipFill>
                <a:blip r:embed="rId8"/>
                <a:stretch>
                  <a:fillRect l="-1715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BAD72F-FD87-8BB2-26B8-5C86920FFBA2}"/>
                  </a:ext>
                </a:extLst>
              </p:cNvPr>
              <p:cNvSpPr txBox="1"/>
              <p:nvPr/>
            </p:nvSpPr>
            <p:spPr>
              <a:xfrm>
                <a:off x="4632410" y="784513"/>
                <a:ext cx="4575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BAD72F-FD87-8BB2-26B8-5C86920FF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410" y="784513"/>
                <a:ext cx="4575600" cy="400110"/>
              </a:xfrm>
              <a:prstGeom prst="rect">
                <a:avLst/>
              </a:prstGeom>
              <a:blipFill>
                <a:blip r:embed="rId9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D00A2A6B-3EFE-4B66-15F7-8BB1F3FB40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37" y="4602976"/>
            <a:ext cx="8849435" cy="188422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24F7D5B-63CC-60C1-D4EA-3E41CD83D535}"/>
              </a:ext>
            </a:extLst>
          </p:cNvPr>
          <p:cNvSpPr/>
          <p:nvPr/>
        </p:nvSpPr>
        <p:spPr bwMode="auto">
          <a:xfrm>
            <a:off x="3427200" y="4645180"/>
            <a:ext cx="4219200" cy="16116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174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0DB2F-17BB-C819-767A-2B7EC4109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55B1AA7D-3305-FDBA-BD09-06184EAF2AD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two mode squeezing </a:t>
            </a:r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0A9AC1-D032-1210-B510-652D2DED2581}"/>
              </a:ext>
            </a:extLst>
          </p:cNvPr>
          <p:cNvSpPr txBox="1"/>
          <p:nvPr/>
        </p:nvSpPr>
        <p:spPr>
          <a:xfrm>
            <a:off x="223838" y="784513"/>
            <a:ext cx="60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Stroboscopic effective Hamiltonian @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5BB6381-AC60-68D9-89A4-392D7846B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697" y="866656"/>
            <a:ext cx="892652" cy="28303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26C247D-3059-0F6D-9DBE-F835C0D9B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70" y="1374287"/>
            <a:ext cx="5753250" cy="729362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95732DB-09A2-C60B-799D-20FE77C3857A}"/>
              </a:ext>
            </a:extLst>
          </p:cNvPr>
          <p:cNvSpPr/>
          <p:nvPr/>
        </p:nvSpPr>
        <p:spPr bwMode="auto">
          <a:xfrm>
            <a:off x="727368" y="1290038"/>
            <a:ext cx="5753250" cy="922781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E78073F-055A-3872-BF58-0E75AF61A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437" y="1889968"/>
            <a:ext cx="1246447" cy="3102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3E03D7-D83D-A0CC-37C5-2A5012774550}"/>
                  </a:ext>
                </a:extLst>
              </p:cNvPr>
              <p:cNvSpPr txBox="1"/>
              <p:nvPr/>
            </p:nvSpPr>
            <p:spPr>
              <a:xfrm>
                <a:off x="295200" y="2577642"/>
                <a:ext cx="42746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0" dirty="0"/>
                  <a:t>To squeeze both Mode </a:t>
                </a:r>
                <a:r>
                  <a:rPr lang="en-US" altLang="zh-CN" b="0" i="1" dirty="0"/>
                  <a:t>a</a:t>
                </a:r>
                <a:r>
                  <a:rPr lang="en-US" altLang="zh-CN" b="0" dirty="0"/>
                  <a:t> and </a:t>
                </a:r>
                <a:r>
                  <a:rPr lang="en-US" altLang="zh-CN" b="0" i="1" dirty="0"/>
                  <a:t>b</a:t>
                </a:r>
                <a:r>
                  <a:rPr lang="en-US" altLang="zh-CN" b="0" dirty="0"/>
                  <a:t>: </a:t>
                </a:r>
                <a14:m>
                  <m:oMath xmlns:m="http://schemas.openxmlformats.org/officeDocument/2006/math"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3E03D7-D83D-A0CC-37C5-2A5012774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00" y="2577642"/>
                <a:ext cx="4274632" cy="400110"/>
              </a:xfrm>
              <a:prstGeom prst="rect">
                <a:avLst/>
              </a:prstGeom>
              <a:blipFill>
                <a:blip r:embed="rId5"/>
                <a:stretch>
                  <a:fillRect l="-1484" t="-937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59E92C-7AA7-6641-CA62-CFD5F0C276EF}"/>
                  </a:ext>
                </a:extLst>
              </p:cNvPr>
              <p:cNvSpPr txBox="1"/>
              <p:nvPr/>
            </p:nvSpPr>
            <p:spPr>
              <a:xfrm>
                <a:off x="4632410" y="784513"/>
                <a:ext cx="4575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E59E92C-7AA7-6641-CA62-CFD5F0C276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410" y="784513"/>
                <a:ext cx="4575600" cy="400110"/>
              </a:xfrm>
              <a:prstGeom prst="rect">
                <a:avLst/>
              </a:prstGeom>
              <a:blipFill>
                <a:blip r:embed="rId6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73CA1523-E8A1-BC01-0FEB-8055CB6847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538" y="3171980"/>
            <a:ext cx="5817492" cy="25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40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BBB12-FCC6-849F-E9E9-BD22414C2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78853F32-0A16-8E60-4373-69AC83912E0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two mode squeezing </a:t>
            </a:r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11F4A6-F459-E06A-8102-E4C2E25BFDF3}"/>
              </a:ext>
            </a:extLst>
          </p:cNvPr>
          <p:cNvSpPr txBox="1"/>
          <p:nvPr/>
        </p:nvSpPr>
        <p:spPr>
          <a:xfrm>
            <a:off x="223838" y="784513"/>
            <a:ext cx="60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Stroboscopic effective Hamiltonian @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DA009D7-DCD2-834D-7522-F07DF5765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697" y="866656"/>
            <a:ext cx="892652" cy="28303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EFBEB31-25A1-0D52-5638-6A8A04AAF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70" y="1374287"/>
            <a:ext cx="5753250" cy="729362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E2A4E76-DE64-06B1-FE10-8640FC96D0A9}"/>
              </a:ext>
            </a:extLst>
          </p:cNvPr>
          <p:cNvSpPr/>
          <p:nvPr/>
        </p:nvSpPr>
        <p:spPr bwMode="auto">
          <a:xfrm>
            <a:off x="727368" y="1290038"/>
            <a:ext cx="5753250" cy="922781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EB63836-9408-85BC-BA05-6180A54A1F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437" y="1889968"/>
            <a:ext cx="1246447" cy="3102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B830E9-0E15-F139-A828-541058C1708C}"/>
              </a:ext>
            </a:extLst>
          </p:cNvPr>
          <p:cNvSpPr txBox="1"/>
          <p:nvPr/>
        </p:nvSpPr>
        <p:spPr>
          <a:xfrm>
            <a:off x="295200" y="2824653"/>
            <a:ext cx="36166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Density distribution in </a:t>
            </a:r>
            <a:r>
              <a:rPr lang="en-US" b="0" i="1" dirty="0"/>
              <a:t>x-y</a:t>
            </a:r>
            <a:r>
              <a:rPr lang="en-US" b="0" dirty="0"/>
              <a:t> plane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BF03A6-A2BE-0A1C-4C4C-8DE45F622566}"/>
                  </a:ext>
                </a:extLst>
              </p:cNvPr>
              <p:cNvSpPr txBox="1"/>
              <p:nvPr/>
            </p:nvSpPr>
            <p:spPr>
              <a:xfrm>
                <a:off x="295200" y="2368634"/>
                <a:ext cx="42746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0" dirty="0"/>
                  <a:t>To squeeze both Mode </a:t>
                </a:r>
                <a:r>
                  <a:rPr lang="en-US" altLang="zh-CN" b="0" i="1" dirty="0"/>
                  <a:t>a</a:t>
                </a:r>
                <a:r>
                  <a:rPr lang="en-US" altLang="zh-CN" b="0" dirty="0"/>
                  <a:t> and </a:t>
                </a:r>
                <a:r>
                  <a:rPr lang="en-US" altLang="zh-CN" b="0" i="1" dirty="0"/>
                  <a:t>b</a:t>
                </a:r>
                <a:r>
                  <a:rPr lang="en-US" altLang="zh-CN" b="0" dirty="0"/>
                  <a:t>: </a:t>
                </a:r>
                <a14:m>
                  <m:oMath xmlns:m="http://schemas.openxmlformats.org/officeDocument/2006/math"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BF03A6-A2BE-0A1C-4C4C-8DE45F6225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00" y="2368634"/>
                <a:ext cx="4274632" cy="400110"/>
              </a:xfrm>
              <a:prstGeom prst="rect">
                <a:avLst/>
              </a:prstGeom>
              <a:blipFill>
                <a:blip r:embed="rId5"/>
                <a:stretch>
                  <a:fillRect l="-1425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3AEEA5-9FA4-85EA-9F96-0863A20A5AEF}"/>
                  </a:ext>
                </a:extLst>
              </p:cNvPr>
              <p:cNvSpPr txBox="1"/>
              <p:nvPr/>
            </p:nvSpPr>
            <p:spPr>
              <a:xfrm>
                <a:off x="4632410" y="784513"/>
                <a:ext cx="4575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3AEEA5-9FA4-85EA-9F96-0863A20A5A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410" y="784513"/>
                <a:ext cx="4575600" cy="400110"/>
              </a:xfrm>
              <a:prstGeom prst="rect">
                <a:avLst/>
              </a:prstGeom>
              <a:blipFill>
                <a:blip r:embed="rId6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09F716D1-F722-A014-8B93-C5F4D4A95F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831" y="2701706"/>
            <a:ext cx="5110977" cy="6640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5FDA17-4556-B266-4B30-D4539A849D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816" y="3450043"/>
            <a:ext cx="5720592" cy="7293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DB3A8D-2754-734C-685D-B9ECD52BE3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9" y="4720016"/>
            <a:ext cx="8842561" cy="18679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08D312-1E84-E1D7-ABC0-D269AE37BB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466" y="3688222"/>
            <a:ext cx="1996729" cy="3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02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79F75-76C1-1C27-6DD2-C769D7B20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2D4EA70C-2212-ED40-37A0-B79FFE3C0E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3838" y="-293688"/>
            <a:ext cx="7732162" cy="1143001"/>
          </a:xfrm>
        </p:spPr>
        <p:txBody>
          <a:bodyPr/>
          <a:lstStyle/>
          <a:p>
            <a:r>
              <a:rPr lang="en-US" altLang="zh-CN" b="1" dirty="0"/>
              <a:t>Theory: geometric squeezing (non-interacting) BEC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DF878F5-F898-34D5-3EA1-F5DE759D0922}"/>
                  </a:ext>
                </a:extLst>
              </p:cNvPr>
              <p:cNvSpPr txBox="1"/>
              <p:nvPr/>
            </p:nvSpPr>
            <p:spPr>
              <a:xfrm>
                <a:off x="-623590" y="1143825"/>
                <a:ext cx="4575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DF878F5-F898-34D5-3EA1-F5DE759D0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3590" y="1143825"/>
                <a:ext cx="4575600" cy="400110"/>
              </a:xfrm>
              <a:prstGeom prst="rect">
                <a:avLst/>
              </a:prstGeom>
              <a:blipFill>
                <a:blip r:embed="rId2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CA90027-8FBD-C8EC-CD1A-D6BAE340D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0" y="2746350"/>
            <a:ext cx="3077400" cy="2308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DB9B52-5AB5-8479-088E-03E554874D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297" y="2746351"/>
            <a:ext cx="3185445" cy="23080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BFFAE0-BA73-9239-AA22-121EB24F4E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356" y="2746350"/>
            <a:ext cx="3185444" cy="2308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7AF7F8-B8D9-818C-72EF-2BDC599EA936}"/>
                  </a:ext>
                </a:extLst>
              </p:cNvPr>
              <p:cNvSpPr txBox="1"/>
              <p:nvPr/>
            </p:nvSpPr>
            <p:spPr>
              <a:xfrm>
                <a:off x="381600" y="1864800"/>
                <a:ext cx="23102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guiding-center mode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7AF7F8-B8D9-818C-72EF-2BDC599EA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00" y="1864800"/>
                <a:ext cx="2310248" cy="707886"/>
              </a:xfrm>
              <a:prstGeom prst="rect">
                <a:avLst/>
              </a:prstGeom>
              <a:blipFill>
                <a:blip r:embed="rId6"/>
                <a:stretch>
                  <a:fillRect l="-2902" t="-5172" r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488E21-DFA9-4482-0067-1CC94C473846}"/>
                  </a:ext>
                </a:extLst>
              </p:cNvPr>
              <p:cNvSpPr txBox="1"/>
              <p:nvPr/>
            </p:nvSpPr>
            <p:spPr>
              <a:xfrm>
                <a:off x="6794183" y="1851623"/>
                <a:ext cx="14337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two mode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488E21-DFA9-4482-0067-1CC94C4738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183" y="1851623"/>
                <a:ext cx="1433790" cy="707886"/>
              </a:xfrm>
              <a:prstGeom prst="rect">
                <a:avLst/>
              </a:prstGeom>
              <a:blipFill>
                <a:blip r:embed="rId7"/>
                <a:stretch>
                  <a:fillRect t="-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F4F1A5-2201-0CE9-3CD6-CEE61751EEFB}"/>
                  </a:ext>
                </a:extLst>
              </p:cNvPr>
              <p:cNvSpPr txBox="1"/>
              <p:nvPr/>
            </p:nvSpPr>
            <p:spPr>
              <a:xfrm>
                <a:off x="3679768" y="1851623"/>
                <a:ext cx="1784463" cy="7342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cyclotron mode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F4F1A5-2201-0CE9-3CD6-CEE61751E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768" y="1851623"/>
                <a:ext cx="1784463" cy="734240"/>
              </a:xfrm>
              <a:prstGeom prst="rect">
                <a:avLst/>
              </a:prstGeom>
              <a:blipFill>
                <a:blip r:embed="rId8"/>
                <a:stretch>
                  <a:fillRect l="-3767" t="-5000" r="-2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05A5E1A0-722A-0C08-68F8-E1FDB7D2B986}"/>
              </a:ext>
            </a:extLst>
          </p:cNvPr>
          <p:cNvSpPr txBox="1"/>
          <p:nvPr/>
        </p:nvSpPr>
        <p:spPr>
          <a:xfrm>
            <a:off x="5342400" y="5421600"/>
            <a:ext cx="3527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Phys. Rev. A </a:t>
            </a:r>
            <a:r>
              <a:rPr lang="en-US" sz="1800" dirty="0"/>
              <a:t>111</a:t>
            </a:r>
            <a:r>
              <a:rPr lang="zh-CN" altLang="en-US" sz="1800" b="0" dirty="0"/>
              <a:t>， </a:t>
            </a:r>
            <a:r>
              <a:rPr lang="en-US" altLang="zh-CN" sz="1800" b="0" dirty="0"/>
              <a:t>L011303 </a:t>
            </a:r>
            <a:r>
              <a:rPr lang="zh-CN" altLang="en-US" sz="1800" b="0" dirty="0"/>
              <a:t>（</a:t>
            </a:r>
            <a:r>
              <a:rPr lang="en-US" altLang="zh-CN" sz="1800" b="0" dirty="0"/>
              <a:t>2025</a:t>
            </a:r>
            <a:r>
              <a:rPr lang="zh-CN" altLang="en-US" sz="1800" b="0" dirty="0"/>
              <a:t>）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362987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EF4AA-5211-4039-FB58-E5CAB40E2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70A38034-2974-7D03-1795-0A8F175EBE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3838" y="-293688"/>
            <a:ext cx="7732162" cy="1143001"/>
          </a:xfrm>
        </p:spPr>
        <p:txBody>
          <a:bodyPr/>
          <a:lstStyle/>
          <a:p>
            <a:r>
              <a:rPr lang="en-US" altLang="zh-CN" b="1" dirty="0"/>
              <a:t>Theory: geometric squeezing for interacting BEC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BFD1D15-DF64-A0F7-C947-019655506C80}"/>
                  </a:ext>
                </a:extLst>
              </p:cNvPr>
              <p:cNvSpPr txBox="1"/>
              <p:nvPr/>
            </p:nvSpPr>
            <p:spPr>
              <a:xfrm>
                <a:off x="-796390" y="849313"/>
                <a:ext cx="4575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BFD1D15-DF64-A0F7-C947-019655506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6390" y="849313"/>
                <a:ext cx="4575600" cy="400110"/>
              </a:xfrm>
              <a:prstGeom prst="rect">
                <a:avLst/>
              </a:prstGeom>
              <a:blipFill>
                <a:blip r:embed="rId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B3C2D73-4B45-652B-EBAF-DAD6D8816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7" y="1472346"/>
            <a:ext cx="5001140" cy="34092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A09114-28C1-E063-55B1-6B55D4668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156" y="703768"/>
            <a:ext cx="3633643" cy="27252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C221DA-7B1B-6F79-47A9-03FFBD77B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156" y="3690369"/>
            <a:ext cx="3633644" cy="26327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9607F8-20E5-04B6-4970-BCFEE25D6174}"/>
              </a:ext>
            </a:extLst>
          </p:cNvPr>
          <p:cNvSpPr txBox="1"/>
          <p:nvPr/>
        </p:nvSpPr>
        <p:spPr>
          <a:xfrm>
            <a:off x="388800" y="5142969"/>
            <a:ext cx="48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dirty="0"/>
              <a:t>Efficient squeezing for interacting BEC requires larger trap anisotropy.</a:t>
            </a:r>
            <a:endParaRPr lang="en-US" b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08DF13-AA3C-438E-9AF7-899719AA392B}"/>
              </a:ext>
            </a:extLst>
          </p:cNvPr>
          <p:cNvSpPr txBox="1"/>
          <p:nvPr/>
        </p:nvSpPr>
        <p:spPr>
          <a:xfrm>
            <a:off x="1648800" y="5850855"/>
            <a:ext cx="340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Phys. Rev. A </a:t>
            </a:r>
            <a:r>
              <a:rPr lang="en-US" sz="1800" dirty="0"/>
              <a:t>112</a:t>
            </a:r>
            <a:r>
              <a:rPr lang="zh-CN" altLang="en-US" sz="1800" b="0" dirty="0"/>
              <a:t>， </a:t>
            </a:r>
            <a:r>
              <a:rPr lang="en-US" altLang="zh-CN" sz="1800" b="0" dirty="0"/>
              <a:t>043319 </a:t>
            </a:r>
            <a:r>
              <a:rPr lang="zh-CN" altLang="en-US" sz="1800" b="0" dirty="0"/>
              <a:t>（</a:t>
            </a:r>
            <a:r>
              <a:rPr lang="en-US" altLang="zh-CN" sz="1800" b="0" dirty="0"/>
              <a:t>2025</a:t>
            </a:r>
            <a:r>
              <a:rPr lang="zh-CN" altLang="en-US" sz="1800" b="0" dirty="0"/>
              <a:t>）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983892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Outline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F4413F-D656-D2CC-C784-6508F8ADCA68}"/>
              </a:ext>
            </a:extLst>
          </p:cNvPr>
          <p:cNvSpPr txBox="1"/>
          <p:nvPr/>
        </p:nvSpPr>
        <p:spPr>
          <a:xfrm>
            <a:off x="3551461" y="1195350"/>
            <a:ext cx="51446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dirty="0"/>
              <a:t>Introduction: fast-rotating </a:t>
            </a:r>
            <a:r>
              <a:rPr lang="en-US" altLang="zh-CN" sz="2400" b="0" dirty="0"/>
              <a:t>BEC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altLang="zh-CN" sz="2400" b="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dirty="0"/>
              <a:t>Experiment: geometric squeezing of a fast-rotating BEC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400" b="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dirty="0"/>
              <a:t>Theoretical proposal: two-mode squeezing in a fast-rotating BEC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DC016A27-DA2F-44F3-0F5D-8741A43ED0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838" y="1195350"/>
            <a:ext cx="2961863" cy="3883231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999704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Conclusion and </a:t>
            </a:r>
            <a:r>
              <a:rPr lang="en-US" b="1" dirty="0"/>
              <a:t>Acknowledgment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B6D197-ACEC-1946-851B-7261E32E56B9}"/>
              </a:ext>
            </a:extLst>
          </p:cNvPr>
          <p:cNvSpPr txBox="1"/>
          <p:nvPr/>
        </p:nvSpPr>
        <p:spPr>
          <a:xfrm>
            <a:off x="1060806" y="6118577"/>
            <a:ext cx="2588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0" dirty="0"/>
              <a:t>Li Chen (Shanxi Univ.)</a:t>
            </a:r>
            <a:endParaRPr lang="en-US" b="0" dirty="0"/>
          </a:p>
        </p:txBody>
      </p:sp>
      <p:pic>
        <p:nvPicPr>
          <p:cNvPr id="23" name="Picture 11">
            <a:extLst>
              <a:ext uri="{FF2B5EF4-FFF2-40B4-BE49-F238E27FC236}">
                <a16:creationId xmlns:a16="http://schemas.microsoft.com/office/drawing/2014/main" id="{A60EE14E-CEC8-ACD7-99E2-503A4B854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486" y="5353445"/>
            <a:ext cx="8334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5F94044D-A897-C737-8B68-43A985BFD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4731" y="5357890"/>
            <a:ext cx="12382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278CA0-9D91-AB15-3D5A-FDCB3D356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38" y="3623571"/>
            <a:ext cx="2515867" cy="249500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E85B83E-7256-7FD6-87AC-A21BA0315504}"/>
              </a:ext>
            </a:extLst>
          </p:cNvPr>
          <p:cNvSpPr txBox="1"/>
          <p:nvPr/>
        </p:nvSpPr>
        <p:spPr>
          <a:xfrm>
            <a:off x="4890469" y="2508258"/>
            <a:ext cx="3899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Phys. Rev. A </a:t>
            </a:r>
            <a:r>
              <a:rPr lang="en-US" dirty="0"/>
              <a:t>111</a:t>
            </a:r>
            <a:r>
              <a:rPr lang="zh-CN" altLang="en-US" b="0" dirty="0"/>
              <a:t>， </a:t>
            </a:r>
            <a:r>
              <a:rPr lang="en-US" altLang="zh-CN" b="0" dirty="0"/>
              <a:t>L011303 </a:t>
            </a:r>
            <a:r>
              <a:rPr lang="zh-CN" altLang="en-US" b="0" dirty="0"/>
              <a:t>（</a:t>
            </a:r>
            <a:r>
              <a:rPr lang="en-US" altLang="zh-CN" b="0" dirty="0"/>
              <a:t>2025</a:t>
            </a:r>
            <a:r>
              <a:rPr lang="zh-CN" altLang="en-US" b="0" dirty="0"/>
              <a:t>）</a:t>
            </a:r>
            <a:endParaRPr lang="en-US" altLang="zh-CN" b="0" dirty="0"/>
          </a:p>
          <a:p>
            <a:r>
              <a:rPr lang="en-US" b="0" dirty="0"/>
              <a:t>Phys. Rev. A </a:t>
            </a:r>
            <a:r>
              <a:rPr lang="en-US" dirty="0"/>
              <a:t>112</a:t>
            </a:r>
            <a:r>
              <a:rPr lang="zh-CN" altLang="en-US" b="0" dirty="0"/>
              <a:t>， </a:t>
            </a:r>
            <a:r>
              <a:rPr lang="en-US" altLang="zh-CN" b="0" dirty="0"/>
              <a:t>043319 </a:t>
            </a:r>
            <a:r>
              <a:rPr lang="zh-CN" altLang="en-US" b="0" dirty="0"/>
              <a:t>（</a:t>
            </a:r>
            <a:r>
              <a:rPr lang="en-US" altLang="zh-CN" b="0" dirty="0"/>
              <a:t>2025</a:t>
            </a:r>
            <a:r>
              <a:rPr lang="zh-CN" altLang="en-US" b="0" dirty="0"/>
              <a:t>）</a:t>
            </a:r>
            <a:endParaRPr lang="en-US" b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0EEFF0-F17A-F50F-B6F1-1F58B04AD820}"/>
              </a:ext>
            </a:extLst>
          </p:cNvPr>
          <p:cNvSpPr txBox="1"/>
          <p:nvPr/>
        </p:nvSpPr>
        <p:spPr>
          <a:xfrm>
            <a:off x="304853" y="930387"/>
            <a:ext cx="5312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dirty="0"/>
              <a:t>Rotating BEC can simulate squeezing</a:t>
            </a:r>
            <a:endParaRPr lang="en-US" altLang="zh-CN" sz="2400" b="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dirty="0"/>
              <a:t>Role of interaction?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dirty="0"/>
              <a:t>Role of quantum statistics (fermions)?</a:t>
            </a:r>
          </a:p>
        </p:txBody>
      </p:sp>
    </p:spTree>
    <p:extLst>
      <p:ext uri="{BB962C8B-B14F-4D97-AF65-F5344CB8AC3E}">
        <p14:creationId xmlns:p14="http://schemas.microsoft.com/office/powerpoint/2010/main" val="3537990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CF32E-1BB4-401A-2825-575E89046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FCE264C2-078C-A2A3-A960-95DB67BF6CC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Fast-rotating BEC: quantized vortices</a:t>
            </a:r>
            <a:endParaRPr lang="en-US" b="1" dirty="0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AAFC09E2-64A2-60E1-A4E5-94831824A8B3}"/>
              </a:ext>
            </a:extLst>
          </p:cNvPr>
          <p:cNvGrpSpPr>
            <a:grpSpLocks/>
          </p:cNvGrpSpPr>
          <p:nvPr/>
        </p:nvGrpSpPr>
        <p:grpSpPr bwMode="auto">
          <a:xfrm>
            <a:off x="199815" y="2861953"/>
            <a:ext cx="3892041" cy="3669484"/>
            <a:chOff x="3014" y="1200"/>
            <a:chExt cx="2923" cy="2749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D41F00A2-6C9A-CEF8-0BA4-9909501D92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1200"/>
              <a:ext cx="1170" cy="22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3799DFEA-AC25-39CC-142D-FC5BECAF8A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4" y="3465"/>
              <a:ext cx="2923" cy="4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 b="0" dirty="0"/>
                <a:t>First demonstration of vortex in BEC</a:t>
              </a:r>
            </a:p>
            <a:p>
              <a:r>
                <a:rPr lang="en-US" altLang="en-US" sz="1800" b="0" dirty="0"/>
                <a:t>Wieman, Cornell, PRL </a:t>
              </a:r>
              <a:r>
                <a:rPr lang="en-US" altLang="en-US" sz="1800" dirty="0"/>
                <a:t>83</a:t>
              </a:r>
              <a:r>
                <a:rPr lang="en-US" altLang="en-US" sz="1800" b="0" dirty="0"/>
                <a:t>, 2498 (1999).</a:t>
              </a:r>
            </a:p>
          </p:txBody>
        </p:sp>
      </p:grpSp>
      <p:sp>
        <p:nvSpPr>
          <p:cNvPr id="9" name="Rectangle 3">
            <a:extLst>
              <a:ext uri="{FF2B5EF4-FFF2-40B4-BE49-F238E27FC236}">
                <a16:creationId xmlns:a16="http://schemas.microsoft.com/office/drawing/2014/main" id="{0A6F77E9-95B9-0F6E-A11C-18F480A06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475" y="732239"/>
            <a:ext cx="7580313" cy="237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Calibri" pitchFamily="34" charset="0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 pitchFamily="34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en-US" sz="2000" b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 without dissipation, irrotational</a:t>
            </a:r>
          </a:p>
          <a:p>
            <a:r>
              <a:rPr lang="en-US" altLang="en-US" sz="2000" b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Rotation can penetrate into superfluid only as vortices</a:t>
            </a:r>
          </a:p>
          <a:p>
            <a:r>
              <a:rPr lang="en-US" altLang="en-US" sz="2000" b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Quantized vortices: hallmark of superfluidity</a:t>
            </a:r>
          </a:p>
          <a:p>
            <a:r>
              <a:rPr lang="en-US" altLang="en-US" sz="2000" b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Vortex lattice</a:t>
            </a:r>
          </a:p>
          <a:p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Rotating freq. cannot exceed harmonic trapping freq.</a:t>
            </a:r>
          </a:p>
          <a:p>
            <a:pPr marL="0" indent="0">
              <a:buNone/>
            </a:pPr>
            <a:r>
              <a:rPr lang="en-US" altLang="en-US" sz="2000" b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7A36088-B70F-544A-E154-2D440786CA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7943236"/>
              </p:ext>
            </p:extLst>
          </p:nvPr>
        </p:nvGraphicFramePr>
        <p:xfrm>
          <a:off x="3513909" y="3421476"/>
          <a:ext cx="4491658" cy="719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49360" imgH="419040" progId="Equation.DSMT4">
                  <p:embed/>
                </p:oleObj>
              </mc:Choice>
              <mc:Fallback>
                <p:oleObj name="Equation" r:id="rId3" imgW="2349360" imgH="419040" progId="Equation.DSMT4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909" y="3421476"/>
                        <a:ext cx="4491658" cy="71977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33FF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3E026ED1-899D-018E-3C9D-A6C67AD047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3122929"/>
              </p:ext>
            </p:extLst>
          </p:nvPr>
        </p:nvGraphicFramePr>
        <p:xfrm>
          <a:off x="3513909" y="4493771"/>
          <a:ext cx="5586074" cy="7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97000" imgH="393480" progId="Equation.DSMT4">
                  <p:embed/>
                </p:oleObj>
              </mc:Choice>
              <mc:Fallback>
                <p:oleObj name="Equation" r:id="rId5" imgW="2997000" imgH="39348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909" y="4493771"/>
                        <a:ext cx="5586074" cy="7365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D82E8E8-6887-CADB-6A24-AC72285DA8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594216"/>
              </p:ext>
            </p:extLst>
          </p:nvPr>
        </p:nvGraphicFramePr>
        <p:xfrm>
          <a:off x="5415147" y="5369744"/>
          <a:ext cx="3170204" cy="426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11280" imgH="203040" progId="Equation.DSMT4">
                  <p:embed/>
                </p:oleObj>
              </mc:Choice>
              <mc:Fallback>
                <p:oleObj name="Equation" r:id="rId7" imgW="1511280" imgH="203040" progId="Equation.DSMT4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5147" y="5369744"/>
                        <a:ext cx="3170204" cy="4262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8D9B7642-B2A1-3A97-48C5-4CC991B49A3E}"/>
              </a:ext>
            </a:extLst>
          </p:cNvPr>
          <p:cNvSpPr txBox="1"/>
          <p:nvPr/>
        </p:nvSpPr>
        <p:spPr>
          <a:xfrm>
            <a:off x="3096616" y="2854426"/>
            <a:ext cx="3903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Rotation </a:t>
            </a:r>
            <a:r>
              <a:rPr lang="en-US" b="0" dirty="0">
                <a:sym typeface="Wingdings" pitchFamily="2" charset="2"/>
              </a:rPr>
              <a:t> synthetic magnetic field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2739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F20A7-0F45-7D2D-C9B7-F702BC646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6C93B546-4283-675C-E787-09D6E11229F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Fast-rotating BEC: quantized vortices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303D10-4485-1456-2077-8C3A7E190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9712">
            <a:off x="728335" y="823637"/>
            <a:ext cx="7291059" cy="542417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ABD65481-6DAF-EDD5-13C9-30946229DB20}"/>
              </a:ext>
            </a:extLst>
          </p:cNvPr>
          <p:cNvSpPr/>
          <p:nvPr/>
        </p:nvSpPr>
        <p:spPr bwMode="auto">
          <a:xfrm rot="20820599">
            <a:off x="4589044" y="5755847"/>
            <a:ext cx="1345324" cy="304800"/>
          </a:xfrm>
          <a:prstGeom prst="ellipse">
            <a:avLst/>
          </a:prstGeom>
          <a:solidFill>
            <a:srgbClr val="FFFF00">
              <a:alpha val="31000"/>
            </a:srgb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2777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DCC82-6140-3C0F-B37F-3F6682841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48359D6D-9008-12C6-28D0-26AE31E6FE7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Fast-rotating BEC: quantized vortices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2C52AD-D1BD-5ABB-DC0C-2485F116D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8" y="921461"/>
            <a:ext cx="7930450" cy="10831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CC511D-332A-9CEF-D94A-7AD08BB376C7}"/>
              </a:ext>
            </a:extLst>
          </p:cNvPr>
          <p:cNvSpPr txBox="1"/>
          <p:nvPr/>
        </p:nvSpPr>
        <p:spPr>
          <a:xfrm>
            <a:off x="6795952" y="2156460"/>
            <a:ext cx="2249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0" dirty="0"/>
              <a:t>PRL </a:t>
            </a:r>
            <a:r>
              <a:rPr lang="en-US" altLang="zh-CN" dirty="0"/>
              <a:t>86</a:t>
            </a:r>
            <a:r>
              <a:rPr lang="en-US" altLang="zh-CN" b="0" dirty="0"/>
              <a:t> 377 </a:t>
            </a:r>
            <a:r>
              <a:rPr lang="zh-CN" altLang="en-US" b="0" dirty="0"/>
              <a:t>（</a:t>
            </a:r>
            <a:r>
              <a:rPr lang="en-US" altLang="zh-CN" b="0" dirty="0"/>
              <a:t>2001</a:t>
            </a:r>
            <a:r>
              <a:rPr lang="zh-CN" altLang="en-US" b="0" dirty="0"/>
              <a:t>）</a:t>
            </a:r>
            <a:endParaRPr lang="en-US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E2AE9A-A39B-77F3-B8FE-B0402E3D4A6E}"/>
              </a:ext>
            </a:extLst>
          </p:cNvPr>
          <p:cNvSpPr txBox="1"/>
          <p:nvPr/>
        </p:nvSpPr>
        <p:spPr>
          <a:xfrm>
            <a:off x="223838" y="2733641"/>
            <a:ext cx="8621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A (metastable) </a:t>
            </a:r>
            <a:r>
              <a:rPr lang="en-US" dirty="0">
                <a:solidFill>
                  <a:srgbClr val="FF0000"/>
                </a:solidFill>
              </a:rPr>
              <a:t>non-vortical</a:t>
            </a:r>
            <a:r>
              <a:rPr lang="en-US" b="0" dirty="0"/>
              <a:t> </a:t>
            </a:r>
            <a:r>
              <a:rPr lang="en-US" altLang="zh-CN" b="0" dirty="0"/>
              <a:t>steady-state </a:t>
            </a:r>
            <a:r>
              <a:rPr lang="en-US" b="0" dirty="0"/>
              <a:t>solution is found for a fast-rotating BEC.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9F99C6-A7AF-F0F3-894A-12313AF90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003" y="3504120"/>
            <a:ext cx="1719988" cy="4245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181A13-BF2F-E484-1588-01C9B0870F04}"/>
                  </a:ext>
                </a:extLst>
              </p:cNvPr>
              <p:cNvSpPr txBox="1"/>
              <p:nvPr/>
            </p:nvSpPr>
            <p:spPr>
              <a:xfrm>
                <a:off x="426505" y="3207093"/>
                <a:ext cx="2541529" cy="5241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𝜓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</m:rad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𝑖𝑆</m:t>
                          </m:r>
                        </m:sup>
                      </m:sSup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sz="1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𝐯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ℏ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1800" b="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181A13-BF2F-E484-1588-01C9B0870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05" y="3207093"/>
                <a:ext cx="2541529" cy="5241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E2EA267C-4879-27DA-06DD-E7AFD6E0AB0C}"/>
              </a:ext>
            </a:extLst>
          </p:cNvPr>
          <p:cNvGrpSpPr/>
          <p:nvPr/>
        </p:nvGrpSpPr>
        <p:grpSpPr>
          <a:xfrm>
            <a:off x="232093" y="3991559"/>
            <a:ext cx="4593874" cy="1088944"/>
            <a:chOff x="232093" y="3991559"/>
            <a:chExt cx="4593874" cy="108894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5627BC6-CD36-6A8F-ED28-FC9267FBB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3" y="3991559"/>
              <a:ext cx="4593874" cy="108894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0A99FF2-47EC-CA2B-6FD2-12D992C6A341}"/>
                </a:ext>
              </a:extLst>
            </p:cNvPr>
            <p:cNvSpPr/>
            <p:nvPr/>
          </p:nvSpPr>
          <p:spPr bwMode="auto">
            <a:xfrm>
              <a:off x="4502989" y="4054415"/>
              <a:ext cx="322978" cy="33355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05EB75-497F-6A3A-8FDC-EE825D3B9D94}"/>
              </a:ext>
            </a:extLst>
          </p:cNvPr>
          <p:cNvGrpSpPr/>
          <p:nvPr/>
        </p:nvGrpSpPr>
        <p:grpSpPr>
          <a:xfrm>
            <a:off x="323051" y="5344546"/>
            <a:ext cx="3975350" cy="591993"/>
            <a:chOff x="4275565" y="1210017"/>
            <a:chExt cx="4239159" cy="67493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9B1BF6C-FA8B-AB46-6FF2-5977DDFF6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5565" y="1210017"/>
              <a:ext cx="4158452" cy="67493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5BF8EBF-FA86-765A-0266-02C51829D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7911" y="1249138"/>
              <a:ext cx="3216813" cy="615059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379B13B-D8F5-878E-057F-03E01D6C10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139" y="4697238"/>
            <a:ext cx="3205927" cy="87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48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57A65-3E8F-1890-DC9D-5E505FE93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8142946B-3250-ED47-0CA5-9EE3EDF4743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Fast-rotating BEC: quantized vortices</a:t>
            </a:r>
            <a:endParaRPr lang="en-US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070315-1FC3-1C9E-EA3A-80F1140C1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3" y="991320"/>
            <a:ext cx="1719988" cy="42455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16DAB82-C5A0-7A7B-67D8-0379B2918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39" y="900570"/>
            <a:ext cx="3205927" cy="8763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D94C6AB-C0B2-457B-8E98-AE3F60C39BC2}"/>
                  </a:ext>
                </a:extLst>
              </p:cNvPr>
              <p:cNvSpPr txBox="1"/>
              <p:nvPr/>
            </p:nvSpPr>
            <p:spPr>
              <a:xfrm>
                <a:off x="404812" y="2128790"/>
                <a:ext cx="5849615" cy="4557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0" dirty="0"/>
                  <a:t>Non-interacting BEC: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0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eff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CN" b="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b="0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zh-CN" b="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b="0" i="0"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b="0" i="0"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altLang="zh-CN" b="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sup>
                    </m:sSup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D94C6AB-C0B2-457B-8E98-AE3F60C39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2" y="2128790"/>
                <a:ext cx="5849615" cy="455766"/>
              </a:xfrm>
              <a:prstGeom prst="rect">
                <a:avLst/>
              </a:prstGeom>
              <a:blipFill>
                <a:blip r:embed="rId4"/>
                <a:stretch>
                  <a:fillRect l="-1042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FEEB9E-B5E5-05FB-AFA4-96DC633D05EB}"/>
                  </a:ext>
                </a:extLst>
              </p:cNvPr>
              <p:cNvSpPr txBox="1"/>
              <p:nvPr/>
            </p:nvSpPr>
            <p:spPr>
              <a:xfrm>
                <a:off x="404812" y="3225303"/>
                <a:ext cx="7122591" cy="4591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Strongly-interacting BEC: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b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0" dirty="0"/>
                  <a:t>/2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FEEB9E-B5E5-05FB-AFA4-96DC633D0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2" y="3225303"/>
                <a:ext cx="7122591" cy="459100"/>
              </a:xfrm>
              <a:prstGeom prst="rect">
                <a:avLst/>
              </a:prstGeom>
              <a:blipFill>
                <a:blip r:embed="rId5"/>
                <a:stretch>
                  <a:fillRect l="-855" t="-2667" r="-770" b="-14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CF7DE77-B514-58CE-4D0C-562C9E15D5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8" y="4186926"/>
            <a:ext cx="4608335" cy="25018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C06079-3E8A-290A-6AE8-B3AAAC819EC2}"/>
              </a:ext>
            </a:extLst>
          </p:cNvPr>
          <p:cNvSpPr txBox="1"/>
          <p:nvPr/>
        </p:nvSpPr>
        <p:spPr>
          <a:xfrm>
            <a:off x="4912367" y="5603487"/>
            <a:ext cx="4318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Such a solution exists even when the rotating freq. exceeds the trapping freq.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4D5DE1-9DB4-7841-2F8D-E708DE2CCE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59" y="2085949"/>
            <a:ext cx="2264288" cy="6368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3BC716-0A93-D8FF-FD14-66C90C17AA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786" y="3684403"/>
            <a:ext cx="2253402" cy="76746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DAD6692-BBA4-5BD0-A4C7-1CB157A87F47}"/>
              </a:ext>
            </a:extLst>
          </p:cNvPr>
          <p:cNvCxnSpPr/>
          <p:nvPr/>
        </p:nvCxnSpPr>
        <p:spPr bwMode="auto">
          <a:xfrm flipH="1">
            <a:off x="3657600" y="4689566"/>
            <a:ext cx="509451" cy="3526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6585286-5D95-D179-4B09-08BA96991474}"/>
              </a:ext>
            </a:extLst>
          </p:cNvPr>
          <p:cNvSpPr txBox="1"/>
          <p:nvPr/>
        </p:nvSpPr>
        <p:spPr>
          <a:xfrm>
            <a:off x="4167051" y="4402192"/>
            <a:ext cx="1747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non-interacting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3AC8853-A794-3F54-3C29-89CA22EEA8D5}"/>
              </a:ext>
            </a:extLst>
          </p:cNvPr>
          <p:cNvCxnSpPr/>
          <p:nvPr/>
        </p:nvCxnSpPr>
        <p:spPr bwMode="auto">
          <a:xfrm flipV="1">
            <a:off x="2067054" y="5551235"/>
            <a:ext cx="571643" cy="1441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D614BC-2607-F14B-2B2E-0DDFA14A2168}"/>
              </a:ext>
            </a:extLst>
          </p:cNvPr>
          <p:cNvSpPr txBox="1"/>
          <p:nvPr/>
        </p:nvSpPr>
        <p:spPr>
          <a:xfrm>
            <a:off x="1311293" y="5594545"/>
            <a:ext cx="1277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interacting</a:t>
            </a:r>
          </a:p>
        </p:txBody>
      </p:sp>
    </p:spTree>
    <p:extLst>
      <p:ext uri="{BB962C8B-B14F-4D97-AF65-F5344CB8AC3E}">
        <p14:creationId xmlns:p14="http://schemas.microsoft.com/office/powerpoint/2010/main" val="394221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14823-EAFB-8B48-113E-E4F7C3C24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92B088B1-9E32-CCAA-7E50-BC34DFB8DEC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Experiment 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5C0B88-4359-6018-A20B-69FF0E68B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3" y="908036"/>
            <a:ext cx="8387662" cy="16546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E2F47E-A533-5B40-8383-49330D217992}"/>
              </a:ext>
            </a:extLst>
          </p:cNvPr>
          <p:cNvSpPr txBox="1"/>
          <p:nvPr/>
        </p:nvSpPr>
        <p:spPr>
          <a:xfrm>
            <a:off x="6138407" y="2562708"/>
            <a:ext cx="2832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0" dirty="0"/>
              <a:t>Science </a:t>
            </a:r>
            <a:r>
              <a:rPr lang="en-US" altLang="zh-CN" dirty="0"/>
              <a:t>372</a:t>
            </a:r>
            <a:r>
              <a:rPr lang="en-US" altLang="zh-CN" b="0" dirty="0"/>
              <a:t>, 1318 (2021)</a:t>
            </a:r>
            <a:endParaRPr lang="en-US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E09729-360C-D9F2-CEAC-ACD986DC0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3" y="3393166"/>
            <a:ext cx="8015427" cy="265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62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9F0A9-0D16-ACC6-B660-E48F6327E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A52E5311-8B44-CE16-18A4-FF9BA1BB95B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guiding-center mode squeezing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AED9AF-D280-FE9C-821F-21BFF024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05" y="923983"/>
            <a:ext cx="3143448" cy="776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0FDC95-B04C-DF6B-0CA8-C80AA4A58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77" y="893665"/>
            <a:ext cx="996069" cy="272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FFDCEE-4CD8-A2C4-1CE9-7365287D4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922" y="915529"/>
            <a:ext cx="1246447" cy="28303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8025B69-D701-377C-995E-9976036665DE}"/>
              </a:ext>
            </a:extLst>
          </p:cNvPr>
          <p:cNvGrpSpPr/>
          <p:nvPr/>
        </p:nvGrpSpPr>
        <p:grpSpPr>
          <a:xfrm>
            <a:off x="363588" y="2039976"/>
            <a:ext cx="5186140" cy="400110"/>
            <a:chOff x="851140" y="3429000"/>
            <a:chExt cx="5186140" cy="4001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2D5EAE-1A1D-3CC9-5651-102254A90C8E}"/>
                </a:ext>
              </a:extLst>
            </p:cNvPr>
            <p:cNvSpPr txBox="1"/>
            <p:nvPr/>
          </p:nvSpPr>
          <p:spPr>
            <a:xfrm>
              <a:off x="851140" y="3429000"/>
              <a:ext cx="32480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0" dirty="0"/>
                <a:t>Unitary transformation under </a:t>
              </a:r>
              <a:endParaRPr lang="en-US" b="0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9DC8A96-AC04-EDA7-F393-EC0B42619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7927" y="3533923"/>
              <a:ext cx="2019353" cy="255821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2D7BFCF-C33B-C7E5-F29A-CFF08E575FEC}"/>
              </a:ext>
            </a:extLst>
          </p:cNvPr>
          <p:cNvGrpSpPr/>
          <p:nvPr/>
        </p:nvGrpSpPr>
        <p:grpSpPr>
          <a:xfrm>
            <a:off x="373593" y="2554359"/>
            <a:ext cx="7455370" cy="778349"/>
            <a:chOff x="551871" y="3898031"/>
            <a:chExt cx="7455370" cy="778349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1BAE701-A628-3500-8DFE-87A5DA152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8151" y="4122683"/>
              <a:ext cx="3429090" cy="28303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1FFC7D0-AB64-E721-663F-8D5CDF5C7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71" y="3898031"/>
              <a:ext cx="4055035" cy="778349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C85A34D6-E7DA-2806-69BF-9649E992F1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66" y="2240031"/>
            <a:ext cx="1208346" cy="2939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A52F741-D8A6-4238-6B8A-EBAD2E6396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359" y="3428832"/>
            <a:ext cx="1333535" cy="304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F7AD81A-1CA8-F5A6-3254-27025E068B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161" y="3357667"/>
            <a:ext cx="4387058" cy="37012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76ACFD4-6669-BD61-CCB7-48E633559413}"/>
              </a:ext>
            </a:extLst>
          </p:cNvPr>
          <p:cNvSpPr txBox="1"/>
          <p:nvPr/>
        </p:nvSpPr>
        <p:spPr>
          <a:xfrm>
            <a:off x="454105" y="4198527"/>
            <a:ext cx="4086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Two</a:t>
            </a:r>
            <a:r>
              <a:rPr lang="zh-CN" altLang="en-US" b="0" dirty="0"/>
              <a:t> </a:t>
            </a:r>
            <a:r>
              <a:rPr lang="en-US" altLang="zh-CN" b="0" dirty="0"/>
              <a:t>pairs</a:t>
            </a:r>
            <a:r>
              <a:rPr lang="zh-CN" altLang="en-US" b="0" dirty="0"/>
              <a:t> </a:t>
            </a:r>
            <a:r>
              <a:rPr lang="en-US" altLang="zh-CN" b="0" dirty="0"/>
              <a:t>of</a:t>
            </a:r>
            <a:r>
              <a:rPr lang="zh-CN" altLang="en-US" b="0" dirty="0"/>
              <a:t> </a:t>
            </a:r>
            <a:r>
              <a:rPr lang="en-US" altLang="zh-CN" b="0" dirty="0"/>
              <a:t>new</a:t>
            </a:r>
            <a:r>
              <a:rPr lang="zh-CN" altLang="en-US" b="0" dirty="0"/>
              <a:t> </a:t>
            </a:r>
            <a:r>
              <a:rPr lang="en-US" altLang="zh-CN" b="0" dirty="0"/>
              <a:t>conjugate</a:t>
            </a:r>
            <a:r>
              <a:rPr lang="zh-CN" altLang="en-US" b="0" dirty="0"/>
              <a:t> </a:t>
            </a:r>
            <a:r>
              <a:rPr lang="en-US" altLang="zh-CN" b="0" dirty="0"/>
              <a:t>variables:</a:t>
            </a:r>
            <a:endParaRPr lang="en-US" b="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4334C6C-9E12-A49E-D763-42062FD967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2" y="4705706"/>
            <a:ext cx="3358331" cy="66404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7CBC2DD-D424-3BAF-C228-B9EAC48E57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7" y="5367744"/>
            <a:ext cx="3407318" cy="64771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259E372-011F-593B-DF8A-E590548C7D4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61" y="6184867"/>
            <a:ext cx="2340490" cy="42455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1955820-08DD-3610-7623-63644FCD90C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958" y="4398582"/>
            <a:ext cx="1197460" cy="69126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127FDF5-324E-CDCA-32BC-2F0AAA63A5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551" y="4398582"/>
            <a:ext cx="1284548" cy="7130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47E0200-6455-D9EF-BEEA-0F7794C395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322" y="6397144"/>
            <a:ext cx="1464167" cy="34835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74DE57C-A6CA-BEC5-656A-64BB8BB507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489" y="5421280"/>
            <a:ext cx="4272755" cy="53885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BC0FAA0-E037-3AC3-2452-91F5E50AFB3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569" y="6120684"/>
            <a:ext cx="1398851" cy="24493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911B98A-BEB1-298F-E9EF-483C59C2A76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047" y="6381329"/>
            <a:ext cx="1910493" cy="283036"/>
          </a:xfrm>
          <a:prstGeom prst="rect">
            <a:avLst/>
          </a:prstGeom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1209C38-C314-469C-D348-6659C2CFB916}"/>
              </a:ext>
            </a:extLst>
          </p:cNvPr>
          <p:cNvSpPr/>
          <p:nvPr/>
        </p:nvSpPr>
        <p:spPr bwMode="auto">
          <a:xfrm>
            <a:off x="539461" y="968830"/>
            <a:ext cx="3072132" cy="775017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D8E1FBB-D5D7-C09E-E955-04B1D719AABA}"/>
              </a:ext>
            </a:extLst>
          </p:cNvPr>
          <p:cNvSpPr/>
          <p:nvPr/>
        </p:nvSpPr>
        <p:spPr bwMode="auto">
          <a:xfrm>
            <a:off x="454104" y="2519015"/>
            <a:ext cx="7429895" cy="775017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E17CCFE-DA0F-A6B3-ED49-A1B800948D63}"/>
              </a:ext>
            </a:extLst>
          </p:cNvPr>
          <p:cNvSpPr/>
          <p:nvPr/>
        </p:nvSpPr>
        <p:spPr bwMode="auto">
          <a:xfrm>
            <a:off x="4665016" y="5250390"/>
            <a:ext cx="4334983" cy="775017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24B942C-3929-5F8B-243B-8AAC6996E1FB}"/>
              </a:ext>
            </a:extLst>
          </p:cNvPr>
          <p:cNvSpPr txBox="1"/>
          <p:nvPr/>
        </p:nvSpPr>
        <p:spPr>
          <a:xfrm>
            <a:off x="4614215" y="3982365"/>
            <a:ext cx="1784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cyclotron mode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EAA2477-EADA-9B11-F88F-21DC9F946E9F}"/>
              </a:ext>
            </a:extLst>
          </p:cNvPr>
          <p:cNvSpPr txBox="1"/>
          <p:nvPr/>
        </p:nvSpPr>
        <p:spPr>
          <a:xfrm>
            <a:off x="6630839" y="3980362"/>
            <a:ext cx="2310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guiding-center mode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9D32531-4C79-257A-573E-6D119BA74422}"/>
              </a:ext>
            </a:extLst>
          </p:cNvPr>
          <p:cNvGrpSpPr/>
          <p:nvPr/>
        </p:nvGrpSpPr>
        <p:grpSpPr>
          <a:xfrm>
            <a:off x="4275565" y="1210017"/>
            <a:ext cx="4239159" cy="674932"/>
            <a:chOff x="4275565" y="1210017"/>
            <a:chExt cx="4239159" cy="67493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11E702E-EB8D-949F-4FE6-7E2ED622E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5565" y="1210017"/>
              <a:ext cx="4158452" cy="674932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194B1F22-C773-9E1A-7E48-E71327EE0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7911" y="1249138"/>
              <a:ext cx="3216813" cy="6150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628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0" grpId="0" animBg="1"/>
      <p:bldP spid="51" grpId="0" animBg="1"/>
      <p:bldP spid="52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EA362-C48D-91B3-8916-4D1536674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52" name="Title 1">
            <a:extLst>
              <a:ext uri="{FF2B5EF4-FFF2-40B4-BE49-F238E27FC236}">
                <a16:creationId xmlns:a16="http://schemas.microsoft.com/office/drawing/2014/main" id="{57C0AA95-660E-BDC0-D3EA-25D5A21F11C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b="1" dirty="0"/>
              <a:t>Theory: guiding-center mode squeezing </a:t>
            </a:r>
            <a:endParaRPr lang="en-US" b="1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1D39160-29CC-F7A2-19C6-6BDC69CC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89" y="1151680"/>
            <a:ext cx="4272755" cy="53885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152790F-E990-541B-C58A-A5581696F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914" y="1474424"/>
            <a:ext cx="1398851" cy="24493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BE8C8B2-0BF6-A90A-1727-B187FB917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359" y="1431224"/>
            <a:ext cx="1910493" cy="283036"/>
          </a:xfrm>
          <a:prstGeom prst="rect">
            <a:avLst/>
          </a:prstGeom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E46F363-87D0-3DC4-5A94-71390E9A34FB}"/>
              </a:ext>
            </a:extLst>
          </p:cNvPr>
          <p:cNvSpPr/>
          <p:nvPr/>
        </p:nvSpPr>
        <p:spPr bwMode="auto">
          <a:xfrm>
            <a:off x="417016" y="980790"/>
            <a:ext cx="4334983" cy="775017"/>
          </a:xfrm>
          <a:prstGeom prst="roundRect">
            <a:avLst/>
          </a:prstGeom>
          <a:solidFill>
            <a:srgbClr val="FFFF00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4CD18B-6A72-FF1D-F775-BDE044FFA5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559" y="969904"/>
            <a:ext cx="1333535" cy="304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1F49A2-BE2B-DF69-04E3-EFBF7D77FA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914" y="1004719"/>
            <a:ext cx="1208346" cy="2939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7D0DDF-D562-C47E-235D-9F8649971671}"/>
                  </a:ext>
                </a:extLst>
              </p:cNvPr>
              <p:cNvSpPr txBox="1"/>
              <p:nvPr/>
            </p:nvSpPr>
            <p:spPr>
              <a:xfrm>
                <a:off x="612000" y="2246400"/>
                <a:ext cx="66224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@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and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≪1,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 </m:t>
                        </m:r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type m:val="li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𝜁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/2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7D0DDF-D562-C47E-235D-9F8649971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00" y="2246400"/>
                <a:ext cx="6622454" cy="400110"/>
              </a:xfrm>
              <a:prstGeom prst="rect">
                <a:avLst/>
              </a:prstGeom>
              <a:blipFill>
                <a:blip r:embed="rId7"/>
                <a:stretch>
                  <a:fillRect l="-920" t="-116923" b="-18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BD49CE7-537D-F906-1A99-91D96628780A}"/>
              </a:ext>
            </a:extLst>
          </p:cNvPr>
          <p:cNvSpPr txBox="1"/>
          <p:nvPr/>
        </p:nvSpPr>
        <p:spPr>
          <a:xfrm>
            <a:off x="612000" y="2937048"/>
            <a:ext cx="2297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Quenching protocol: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1344D9-88A2-BC6B-9FB0-16C55E8A48BA}"/>
                  </a:ext>
                </a:extLst>
              </p:cNvPr>
              <p:cNvSpPr txBox="1"/>
              <p:nvPr/>
            </p:nvSpPr>
            <p:spPr>
              <a:xfrm>
                <a:off x="1006396" y="3393000"/>
                <a:ext cx="6787179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Prepare the system in the ground state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and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Ramp up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slowly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until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it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reaches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at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Switch on finite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≪1 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1344D9-88A2-BC6B-9FB0-16C55E8A4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396" y="3393000"/>
                <a:ext cx="6787179" cy="1015663"/>
              </a:xfrm>
              <a:prstGeom prst="rect">
                <a:avLst/>
              </a:prstGeom>
              <a:blipFill>
                <a:blip r:embed="rId8"/>
                <a:stretch>
                  <a:fillRect l="-809" t="-3614" b="-10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3A9742-B106-6A0F-09C7-BF9CCCB2D159}"/>
                  </a:ext>
                </a:extLst>
              </p:cNvPr>
              <p:cNvSpPr txBox="1"/>
              <p:nvPr/>
            </p:nvSpPr>
            <p:spPr>
              <a:xfrm>
                <a:off x="1361298" y="4476327"/>
                <a:ext cx="6671891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Mode </a:t>
                </a:r>
                <a:r>
                  <a:rPr lang="en-US" b="0" i="1" dirty="0"/>
                  <a:t>a</a:t>
                </a:r>
                <a:r>
                  <a:rPr lang="en-US" b="0" dirty="0"/>
                  <a:t> evolves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r>
                      <a:rPr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sSup>
                      <m:sSup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3A9742-B106-6A0F-09C7-BF9CCCB2D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298" y="4476327"/>
                <a:ext cx="6671891" cy="539571"/>
              </a:xfrm>
              <a:prstGeom prst="rect">
                <a:avLst/>
              </a:prstGeom>
              <a:blipFill>
                <a:blip r:embed="rId9"/>
                <a:stretch>
                  <a:fillRect l="-913" b="-6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5ADD61-A537-EB86-6A4B-FCF0BA98CA55}"/>
                  </a:ext>
                </a:extLst>
              </p:cNvPr>
              <p:cNvSpPr txBox="1"/>
              <p:nvPr/>
            </p:nvSpPr>
            <p:spPr>
              <a:xfrm>
                <a:off x="1361298" y="5038552"/>
                <a:ext cx="7347140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Mode </a:t>
                </a:r>
                <a:r>
                  <a:rPr lang="en-US" b="0" i="1" dirty="0"/>
                  <a:t>b</a:t>
                </a:r>
                <a:r>
                  <a:rPr lang="en-US" b="0" dirty="0"/>
                  <a:t> evolves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5ADD61-A537-EB86-6A4B-FCF0BA98C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298" y="5038552"/>
                <a:ext cx="7347140" cy="539571"/>
              </a:xfrm>
              <a:prstGeom prst="rect">
                <a:avLst/>
              </a:prstGeom>
              <a:blipFill>
                <a:blip r:embed="rId10"/>
                <a:stretch>
                  <a:fillRect l="-864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13E98DD-4018-B952-19E4-EE2FABE34508}"/>
              </a:ext>
            </a:extLst>
          </p:cNvPr>
          <p:cNvSpPr txBox="1"/>
          <p:nvPr/>
        </p:nvSpPr>
        <p:spPr>
          <a:xfrm>
            <a:off x="1361298" y="5742470"/>
            <a:ext cx="6380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Mode </a:t>
            </a:r>
            <a:r>
              <a:rPr lang="en-US" b="0" i="1" dirty="0"/>
              <a:t>a</a:t>
            </a:r>
            <a:r>
              <a:rPr lang="en-US" b="0" dirty="0"/>
              <a:t> stays in the ground state, Mode </a:t>
            </a:r>
            <a:r>
              <a:rPr lang="en-US" b="0" i="1" dirty="0"/>
              <a:t>b</a:t>
            </a:r>
            <a:r>
              <a:rPr lang="en-US" b="0" dirty="0"/>
              <a:t> becomes squeezed</a:t>
            </a:r>
          </a:p>
        </p:txBody>
      </p:sp>
    </p:spTree>
    <p:extLst>
      <p:ext uri="{BB962C8B-B14F-4D97-AF65-F5344CB8AC3E}">
        <p14:creationId xmlns:p14="http://schemas.microsoft.com/office/powerpoint/2010/main" val="1948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RiceU_bluebar">
  <a:themeElements>
    <a:clrScheme name="RiceU_blueba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iceU_bluebar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RiceU_blueba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U_blueba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U_blueba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U_blueba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U_blueba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U_blueba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U_blueba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U_blueba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U_blueba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U_blueba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U_blueba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U_blueba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RiceU_bluebar</Template>
  <TotalTime>116684</TotalTime>
  <Words>850</Words>
  <Application>Microsoft Macintosh PowerPoint</Application>
  <PresentationFormat>On-screen Show (4:3)</PresentationFormat>
  <Paragraphs>115</Paragraphs>
  <Slides>20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ＭＳ Ｐゴシック</vt:lpstr>
      <vt:lpstr>Neuropol</vt:lpstr>
      <vt:lpstr>Arial</vt:lpstr>
      <vt:lpstr>Calibri</vt:lpstr>
      <vt:lpstr>Cambria Math</vt:lpstr>
      <vt:lpstr>Helvetica</vt:lpstr>
      <vt:lpstr>Times New Roman</vt:lpstr>
      <vt:lpstr>Wingdings</vt:lpstr>
      <vt:lpstr>RiceU_bluebar</vt:lpstr>
      <vt:lpstr>Equation</vt:lpstr>
      <vt:lpstr>Floquet Geometric Squeezing in Fast-Rotating Condensates</vt:lpstr>
      <vt:lpstr>Outline</vt:lpstr>
      <vt:lpstr>Fast-rotating BEC: quantized vortices</vt:lpstr>
      <vt:lpstr>Fast-rotating BEC: quantized vortices</vt:lpstr>
      <vt:lpstr>Fast-rotating BEC: quantized vortices</vt:lpstr>
      <vt:lpstr>Fast-rotating BEC: quantized vortices</vt:lpstr>
      <vt:lpstr>Experiment </vt:lpstr>
      <vt:lpstr>Theory: guiding-center mode squeezing </vt:lpstr>
      <vt:lpstr>Theory: guiding-center mode squeezing </vt:lpstr>
      <vt:lpstr>Theory: guiding-center mode squeezing </vt:lpstr>
      <vt:lpstr>Theory: guiding-center mode squeezing </vt:lpstr>
      <vt:lpstr>Theory: Floquet engineering</vt:lpstr>
      <vt:lpstr>Theory: Floquet engineering</vt:lpstr>
      <vt:lpstr>Theory: cyclotron mode squeezing </vt:lpstr>
      <vt:lpstr>Theory: cyclotron mode squeezing </vt:lpstr>
      <vt:lpstr>Theory: two mode squeezing </vt:lpstr>
      <vt:lpstr>Theory: two mode squeezing </vt:lpstr>
      <vt:lpstr>Theory: geometric squeezing (non-interacting) BEC</vt:lpstr>
      <vt:lpstr>Theory: geometric squeezing for interacting BEC</vt:lpstr>
      <vt:lpstr>Conclusion and Acknowledgment</vt:lpstr>
    </vt:vector>
  </TitlesOfParts>
  <Company>Rice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George R. Brown School of Engineering</dc:title>
  <dc:creator>alugg</dc:creator>
  <cp:lastModifiedBy>Han Pu</cp:lastModifiedBy>
  <cp:revision>1044</cp:revision>
  <cp:lastPrinted>2024-07-08T01:19:56Z</cp:lastPrinted>
  <dcterms:created xsi:type="dcterms:W3CDTF">2009-08-21T15:02:33Z</dcterms:created>
  <dcterms:modified xsi:type="dcterms:W3CDTF">2026-07-08T13:15:42Z</dcterms:modified>
</cp:coreProperties>
</file>